
<file path=[Content_Types].xml><?xml version="1.0" encoding="utf-8"?>
<Types xmlns="http://schemas.openxmlformats.org/package/2006/content-types">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_rels/slideMaster1.xml.rels" ContentType="application/vnd.openxmlformats-package.relationships+xml"/>
  <Override PartName="/ppt/slideMasters/_rels/slideMaster2.xml.rels" ContentType="application/vnd.openxmlformats-package.relationships+xml"/>
  <Override PartName="/ppt/theme/theme1.xml" ContentType="application/vnd.openxmlformats-officedocument.theme+xml"/>
  <Override PartName="/ppt/theme/theme2.xml" ContentType="application/vnd.openxmlformats-officedocument.theme+xml"/>
  <Override PartName="/ppt/slideLayouts/slideLayout9.xml" ContentType="application/vnd.openxmlformats-officedocument.presentationml.slideLayout+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_rels/slideLayout9.xml.rels" ContentType="application/vnd.openxmlformats-package.relationships+xml"/>
  <Override PartName="/ppt/slideLayouts/_rels/slideLayout1.xml.rels" ContentType="application/vnd.openxmlformats-package.relationships+xml"/>
  <Override PartName="/ppt/slideLayouts/_rels/slideLayout2.xml.rels" ContentType="application/vnd.openxmlformats-package.relationships+xml"/>
  <Override PartName="/ppt/slideLayouts/_rels/slideLayout3.xml.rels" ContentType="application/vnd.openxmlformats-package.relationships+xml"/>
  <Override PartName="/ppt/slideLayouts/_rels/slideLayout4.xml.rels" ContentType="application/vnd.openxmlformats-package.relationships+xml"/>
  <Override PartName="/ppt/slideLayouts/_rels/slideLayout5.xml.rels" ContentType="application/vnd.openxmlformats-package.relationships+xml"/>
  <Override PartName="/ppt/slideLayouts/_rels/slideLayout6.xml.rels" ContentType="application/vnd.openxmlformats-package.relationships+xml"/>
  <Override PartName="/ppt/slideLayouts/_rels/slideLayout7.xml.rels" ContentType="application/vnd.openxmlformats-package.relationships+xml"/>
  <Override PartName="/ppt/slideLayouts/_rels/slideLayout8.xml.rels" ContentType="application/vnd.openxmlformats-package.relationships+xml"/>
  <Override PartName="/ppt/slideLayouts/_rels/slideLayout10.xml.rels" ContentType="application/vnd.openxmlformats-package.relationships+xml"/>
  <Override PartName="/ppt/slideLayouts/_rels/slideLayout11.xml.rels" ContentType="application/vnd.openxmlformats-package.relationships+xml"/>
  <Override PartName="/ppt/slideLayouts/_rels/slideLayout12.xml.rels" ContentType="application/vnd.openxmlformats-package.relationships+xml"/>
  <Override PartName="/ppt/slideLayouts/_rels/slideLayout13.xml.rels" ContentType="application/vnd.openxmlformats-package.relationships+xml"/>
  <Override PartName="/ppt/slideLayouts/_rels/slideLayout14.xml.rels" ContentType="application/vnd.openxmlformats-package.relationships+xml"/>
  <Override PartName="/ppt/slideLayouts/_rels/slideLayout15.xml.rels" ContentType="application/vnd.openxmlformats-package.relationships+xml"/>
  <Override PartName="/ppt/slideLayouts/_rels/slideLayout16.xml.rels" ContentType="application/vnd.openxmlformats-package.relationships+xml"/>
  <Override PartName="/ppt/slideLayouts/_rels/slideLayout17.xml.rels" ContentType="application/vnd.openxmlformats-package.relationships+xml"/>
  <Override PartName="/ppt/slideLayouts/_rels/slideLayout18.xml.rels" ContentType="application/vnd.openxmlformats-package.relationships+xml"/>
  <Override PartName="/ppt/slideLayouts/_rels/slideLayout19.xml.rels" ContentType="application/vnd.openxmlformats-package.relationships+xml"/>
  <Override PartName="/ppt/slideLayouts/_rels/slideLayout20.xml.rels" ContentType="application/vnd.openxmlformats-package.relationships+xml"/>
  <Override PartName="/ppt/slideLayouts/_rels/slideLayout21.xml.rels" ContentType="application/vnd.openxmlformats-package.relationships+xml"/>
  <Override PartName="/ppt/slideLayouts/_rels/slideLayout22.xml.rels" ContentType="application/vnd.openxmlformats-package.relationships+xml"/>
  <Override PartName="/ppt/slideLayouts/_rels/slideLayout23.xml.rels" ContentType="application/vnd.openxmlformats-package.relationships+xml"/>
  <Override PartName="/ppt/slideLayouts/_rels/slideLayout24.xml.rels" ContentType="application/vnd.openxmlformats-package.relationships+xml"/>
  <Override PartName="/ppt/media/image9.png" ContentType="image/png"/>
  <Override PartName="/ppt/media/image1.png" ContentType="image/png"/>
  <Override PartName="/ppt/media/image2.png" ContentType="image/png"/>
  <Override PartName="/ppt/media/image3.png" ContentType="image/png"/>
  <Override PartName="/ppt/media/image4.png" ContentType="image/png"/>
  <Override PartName="/ppt/media/image5.png" ContentType="image/png"/>
  <Override PartName="/ppt/media/image6.png" ContentType="image/png"/>
  <Override PartName="/ppt/media/image7.png" ContentType="image/png"/>
  <Override PartName="/ppt/media/image8.png" ContentType="image/png"/>
  <Override PartName="/ppt/media/image10.png" ContentType="image/png"/>
  <Override PartName="/ppt/media/image11.wmf" ContentType="image/x-wmf"/>
  <Override PartName="/ppt/media/image12.png" ContentType="image/png"/>
  <Override PartName="/ppt/media/image13.png" ContentType="image/png"/>
  <Override PartName="/ppt/media/image14.png" ContentType="image/png"/>
  <Override PartName="/ppt/media/image15.png" ContentType="image/png"/>
  <Override PartName="/ppt/media/image16.png" ContentType="image/png"/>
  <Override PartName="/ppt/media/image24.jpeg" ContentType="image/jpeg"/>
  <Override PartName="/ppt/media/image17.png" ContentType="image/png"/>
  <Override PartName="/ppt/media/image18.png" ContentType="image/png"/>
  <Override PartName="/ppt/media/image19.png" ContentType="image/png"/>
  <Override PartName="/ppt/media/image20.png" ContentType="image/png"/>
  <Override PartName="/ppt/media/image21.png" ContentType="image/png"/>
  <Override PartName="/ppt/media/image22.png" ContentType="image/png"/>
  <Override PartName="/ppt/media/image23.png" ContentType="image/png"/>
  <Override PartName="/ppt/media/image25.png" ContentType="image/png"/>
  <Override PartName="/ppt/media/image26.png" ContentType="image/png"/>
  <Override PartName="/ppt/media/image27.png" ContentType="image/png"/>
  <Override PartName="/ppt/media/image28.png" ContentType="image/png"/>
  <Override PartName="/ppt/media/image29.png" ContentType="image/png"/>
  <Override PartName="/ppt/media/image30.png" ContentType="image/png"/>
  <Override PartName="/ppt/media/image31.png" ContentType="image/png"/>
  <Override PartName="/ppt/_rels/presentation.xml.rels" ContentType="application/vnd.openxmlformats-package.relationships+xml"/>
  <Override PartName="/ppt/slides/slide26.xml" ContentType="application/vnd.openxmlformats-officedocument.presentationml.slide+xml"/>
  <Override PartName="/ppt/slides/slide9.xml" ContentType="application/vnd.openxmlformats-officedocument.presentationml.slide+xml"/>
  <Override PartName="/ppt/slides/slide1.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slide21.xml" ContentType="application/vnd.openxmlformats-officedocument.presentationml.slide+xml"/>
  <Override PartName="/ppt/slides/slide4.xml" ContentType="application/vnd.openxmlformats-officedocument.presentationml.slide+xml"/>
  <Override PartName="/ppt/slides/slide22.xml" ContentType="application/vnd.openxmlformats-officedocument.presentationml.slide+xml"/>
  <Override PartName="/ppt/slides/slide5.xml" ContentType="application/vnd.openxmlformats-officedocument.presentationml.slide+xml"/>
  <Override PartName="/ppt/slides/slide23.xml" ContentType="application/vnd.openxmlformats-officedocument.presentationml.slide+xml"/>
  <Override PartName="/ppt/slides/slide6.xml" ContentType="application/vnd.openxmlformats-officedocument.presentationml.slide+xml"/>
  <Override PartName="/ppt/slides/slide24.xml" ContentType="application/vnd.openxmlformats-officedocument.presentationml.slide+xml"/>
  <Override PartName="/ppt/slides/slide7.xml" ContentType="application/vnd.openxmlformats-officedocument.presentationml.slide+xml"/>
  <Override PartName="/ppt/slides/slide25.xml" ContentType="application/vnd.openxmlformats-officedocument.presentationml.slide+xml"/>
  <Override PartName="/ppt/slides/slide8.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_rels/slide9.xml.rels" ContentType="application/vnd.openxmlformats-package.relationships+xml"/>
  <Override PartName="/ppt/slides/_rels/slide1.xml.rels" ContentType="application/vnd.openxmlformats-package.relationships+xml"/>
  <Override PartName="/ppt/slides/_rels/slide2.xml.rels" ContentType="application/vnd.openxmlformats-package.relationships+xml"/>
  <Override PartName="/ppt/slides/_rels/slide3.xml.rels" ContentType="application/vnd.openxmlformats-package.relationships+xml"/>
  <Override PartName="/ppt/slides/_rels/slide4.xml.rels" ContentType="application/vnd.openxmlformats-package.relationships+xml"/>
  <Override PartName="/ppt/slides/_rels/slide5.xml.rels" ContentType="application/vnd.openxmlformats-package.relationships+xml"/>
  <Override PartName="/ppt/slides/_rels/slide6.xml.rels" ContentType="application/vnd.openxmlformats-package.relationships+xml"/>
  <Override PartName="/ppt/slides/_rels/slide7.xml.rels" ContentType="application/vnd.openxmlformats-package.relationships+xml"/>
  <Override PartName="/ppt/slides/_rels/slide8.xml.rels" ContentType="application/vnd.openxmlformats-package.relationships+xml"/>
  <Override PartName="/ppt/slides/_rels/slide10.xml.rels" ContentType="application/vnd.openxmlformats-package.relationships+xml"/>
  <Override PartName="/ppt/slides/_rels/slide11.xml.rels" ContentType="application/vnd.openxmlformats-package.relationships+xml"/>
  <Override PartName="/ppt/slides/_rels/slide12.xml.rels" ContentType="application/vnd.openxmlformats-package.relationships+xml"/>
  <Override PartName="/ppt/slides/_rels/slide13.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_rels/slide16.xml.rels" ContentType="application/vnd.openxmlformats-package.relationships+xml"/>
  <Override PartName="/ppt/slides/_rels/slide17.xml.rels" ContentType="application/vnd.openxmlformats-package.relationships+xml"/>
  <Override PartName="/ppt/slides/_rels/slide18.xml.rels" ContentType="application/vnd.openxmlformats-package.relationships+xml"/>
  <Override PartName="/ppt/slides/_rels/slide19.xml.rels" ContentType="application/vnd.openxmlformats-package.relationships+xml"/>
  <Override PartName="/ppt/slides/_rels/slide20.xml.rels" ContentType="application/vnd.openxmlformats-package.relationships+xml"/>
  <Override PartName="/ppt/slides/_rels/slide21.xml.rels" ContentType="application/vnd.openxmlformats-package.relationships+xml"/>
  <Override PartName="/ppt/slides/_rels/slide22.xml.rels" ContentType="application/vnd.openxmlformats-package.relationships+xml"/>
  <Override PartName="/ppt/slides/_rels/slide23.xml.rels" ContentType="application/vnd.openxmlformats-package.relationships+xml"/>
  <Override PartName="/ppt/slides/_rels/slide24.xml.rels" ContentType="application/vnd.openxmlformats-package.relationships+xml"/>
  <Override PartName="/ppt/slides/_rels/slide25.xml.rels" ContentType="application/vnd.openxmlformats-package.relationships+xml"/>
  <Override PartName="/ppt/slides/_rels/slide26.xml.rels" ContentType="application/vnd.openxmlformats-package.relationships+xml"/>
  <Override PartName="/ppt/slides/_rels/slide27.xml.rels" ContentType="application/vnd.openxmlformats-package.relationships+xml"/>
  <Override PartName="/ppt/slides/_rels/slide28.xml.rels" ContentType="application/vnd.openxmlformats-package.relationships+xml"/>
  <Override PartName="/ppt/slides/_rels/slide29.xml.rels" ContentType="application/vnd.openxmlformats-package.relationships+xml"/>
  <Override PartName="/ppt/slides/_rels/slide30.xml.rels" ContentType="application/vnd.openxmlformats-package.relationships+xml"/>
  <Override PartName="/ppt/slides/_rels/slide31.xml.rels" ContentType="application/vnd.openxmlformats-package.relationships+xml"/>
  <Override PartName="/ppt/slides/_rels/slide32.xml.rels" ContentType="application/vnd.openxmlformats-package.relationships+xml"/>
  <Override PartName="/ppt/slides/_rels/slide33.xml.rels" ContentType="application/vnd.openxmlformats-package.relationships+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Lst>
  <p:sldSz cx="9144000" cy="6858000"/>
  <p:notesSz cx="7559675" cy="10691812"/>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slide" Target="slides/slide32.xml"/><Relationship Id="rId36" Type="http://schemas.openxmlformats.org/officeDocument/2006/relationships/slide" Target="slides/slide33.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4.png"/>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457200" y="273600"/>
            <a:ext cx="8229240" cy="1144800"/>
          </a:xfrm>
          <a:prstGeom prst="rect">
            <a:avLst/>
          </a:prstGeom>
        </p:spPr>
        <p:txBody>
          <a:bodyPr lIns="0" rIns="0" tIns="0" bIns="0" anchor="ctr"/>
          <a:p>
            <a:pPr algn="ctr"/>
            <a:endParaRPr b="0" lang="fr-FR" sz="4400" spc="-1" strike="noStrike">
              <a:solidFill>
                <a:srgbClr val="000000"/>
              </a:solidFill>
              <a:uFill>
                <a:solidFill>
                  <a:srgbClr val="ffffff"/>
                </a:solidFill>
              </a:uFill>
              <a:latin typeface="Arial"/>
            </a:endParaRPr>
          </a:p>
        </p:txBody>
      </p:sp>
      <p:sp>
        <p:nvSpPr>
          <p:cNvPr id="24" name="PlaceHolder 2"/>
          <p:cNvSpPr>
            <a:spLocks noGrp="1"/>
          </p:cNvSpPr>
          <p:nvPr>
            <p:ph type="body"/>
          </p:nvPr>
        </p:nvSpPr>
        <p:spPr>
          <a:xfrm>
            <a:off x="457200" y="1604520"/>
            <a:ext cx="8229240" cy="1896840"/>
          </a:xfrm>
          <a:prstGeom prst="rect">
            <a:avLst/>
          </a:prstGeom>
        </p:spPr>
        <p:txBody>
          <a:bodyPr lIns="0" rIns="0" tIns="0" bIns="0"/>
          <a:p>
            <a:endParaRPr b="0" lang="fr-FR" sz="3200" spc="-1" strike="noStrike">
              <a:solidFill>
                <a:srgbClr val="000000"/>
              </a:solidFill>
              <a:uFill>
                <a:solidFill>
                  <a:srgbClr val="ffffff"/>
                </a:solidFill>
              </a:uFill>
              <a:latin typeface="Arial"/>
            </a:endParaRPr>
          </a:p>
        </p:txBody>
      </p:sp>
      <p:sp>
        <p:nvSpPr>
          <p:cNvPr id="25" name="PlaceHolder 3"/>
          <p:cNvSpPr>
            <a:spLocks noGrp="1"/>
          </p:cNvSpPr>
          <p:nvPr>
            <p:ph type="body"/>
          </p:nvPr>
        </p:nvSpPr>
        <p:spPr>
          <a:xfrm>
            <a:off x="457200" y="3682080"/>
            <a:ext cx="8229240" cy="1896840"/>
          </a:xfrm>
          <a:prstGeom prst="rect">
            <a:avLst/>
          </a:prstGeom>
        </p:spPr>
        <p:txBody>
          <a:bodyPr lIns="0" rIns="0" tIns="0" bIns="0"/>
          <a:p>
            <a:endParaRPr b="0" lang="fr-FR" sz="3200" spc="-1" strike="noStrike">
              <a:solidFill>
                <a:srgbClr val="000000"/>
              </a:solidFill>
              <a:uFill>
                <a:solidFill>
                  <a:srgbClr val="ffffff"/>
                </a:solidFill>
              </a:uFill>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457200" y="273600"/>
            <a:ext cx="8229240" cy="1144800"/>
          </a:xfrm>
          <a:prstGeom prst="rect">
            <a:avLst/>
          </a:prstGeom>
        </p:spPr>
        <p:txBody>
          <a:bodyPr lIns="0" rIns="0" tIns="0" bIns="0" anchor="ctr"/>
          <a:p>
            <a:pPr algn="ctr"/>
            <a:endParaRPr b="0" lang="fr-FR" sz="4400" spc="-1" strike="noStrike">
              <a:solidFill>
                <a:srgbClr val="000000"/>
              </a:solidFill>
              <a:uFill>
                <a:solidFill>
                  <a:srgbClr val="ffffff"/>
                </a:solidFill>
              </a:uFill>
              <a:latin typeface="Arial"/>
            </a:endParaRPr>
          </a:p>
        </p:txBody>
      </p:sp>
      <p:sp>
        <p:nvSpPr>
          <p:cNvPr id="27" name="PlaceHolder 2"/>
          <p:cNvSpPr>
            <a:spLocks noGrp="1"/>
          </p:cNvSpPr>
          <p:nvPr>
            <p:ph type="body"/>
          </p:nvPr>
        </p:nvSpPr>
        <p:spPr>
          <a:xfrm>
            <a:off x="457200" y="1604520"/>
            <a:ext cx="4015800" cy="1896840"/>
          </a:xfrm>
          <a:prstGeom prst="rect">
            <a:avLst/>
          </a:prstGeom>
        </p:spPr>
        <p:txBody>
          <a:bodyPr lIns="0" rIns="0" tIns="0" bIns="0"/>
          <a:p>
            <a:endParaRPr b="0" lang="fr-FR" sz="3200" spc="-1" strike="noStrike">
              <a:solidFill>
                <a:srgbClr val="000000"/>
              </a:solidFill>
              <a:uFill>
                <a:solidFill>
                  <a:srgbClr val="ffffff"/>
                </a:solidFill>
              </a:uFill>
              <a:latin typeface="Arial"/>
            </a:endParaRPr>
          </a:p>
        </p:txBody>
      </p:sp>
      <p:sp>
        <p:nvSpPr>
          <p:cNvPr id="28" name="PlaceHolder 3"/>
          <p:cNvSpPr>
            <a:spLocks noGrp="1"/>
          </p:cNvSpPr>
          <p:nvPr>
            <p:ph type="body"/>
          </p:nvPr>
        </p:nvSpPr>
        <p:spPr>
          <a:xfrm>
            <a:off x="4674240" y="1604520"/>
            <a:ext cx="4015800" cy="1896840"/>
          </a:xfrm>
          <a:prstGeom prst="rect">
            <a:avLst/>
          </a:prstGeom>
        </p:spPr>
        <p:txBody>
          <a:bodyPr lIns="0" rIns="0" tIns="0" bIns="0"/>
          <a:p>
            <a:endParaRPr b="0" lang="fr-FR" sz="3200" spc="-1" strike="noStrike">
              <a:solidFill>
                <a:srgbClr val="000000"/>
              </a:solidFill>
              <a:uFill>
                <a:solidFill>
                  <a:srgbClr val="ffffff"/>
                </a:solidFill>
              </a:uFill>
              <a:latin typeface="Arial"/>
            </a:endParaRPr>
          </a:p>
        </p:txBody>
      </p:sp>
      <p:sp>
        <p:nvSpPr>
          <p:cNvPr id="29" name="PlaceHolder 4"/>
          <p:cNvSpPr>
            <a:spLocks noGrp="1"/>
          </p:cNvSpPr>
          <p:nvPr>
            <p:ph type="body"/>
          </p:nvPr>
        </p:nvSpPr>
        <p:spPr>
          <a:xfrm>
            <a:off x="4674240" y="3682080"/>
            <a:ext cx="4015800" cy="1896840"/>
          </a:xfrm>
          <a:prstGeom prst="rect">
            <a:avLst/>
          </a:prstGeom>
        </p:spPr>
        <p:txBody>
          <a:bodyPr lIns="0" rIns="0" tIns="0" bIns="0"/>
          <a:p>
            <a:endParaRPr b="0" lang="fr-FR" sz="3200" spc="-1" strike="noStrike">
              <a:solidFill>
                <a:srgbClr val="000000"/>
              </a:solidFill>
              <a:uFill>
                <a:solidFill>
                  <a:srgbClr val="ffffff"/>
                </a:solidFill>
              </a:uFill>
              <a:latin typeface="Arial"/>
            </a:endParaRPr>
          </a:p>
        </p:txBody>
      </p:sp>
      <p:sp>
        <p:nvSpPr>
          <p:cNvPr id="30" name="PlaceHolder 5"/>
          <p:cNvSpPr>
            <a:spLocks noGrp="1"/>
          </p:cNvSpPr>
          <p:nvPr>
            <p:ph type="body"/>
          </p:nvPr>
        </p:nvSpPr>
        <p:spPr>
          <a:xfrm>
            <a:off x="457200" y="3682080"/>
            <a:ext cx="4015800" cy="1896840"/>
          </a:xfrm>
          <a:prstGeom prst="rect">
            <a:avLst/>
          </a:prstGeom>
        </p:spPr>
        <p:txBody>
          <a:bodyPr lIns="0" rIns="0" tIns="0" bIns="0"/>
          <a:p>
            <a:endParaRPr b="0" lang="fr-FR" sz="3200" spc="-1" strike="noStrike">
              <a:solidFill>
                <a:srgbClr val="000000"/>
              </a:solidFill>
              <a:uFill>
                <a:solidFill>
                  <a:srgbClr val="ffffff"/>
                </a:solidFill>
              </a:uFill>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457200" y="273600"/>
            <a:ext cx="8229240" cy="1144800"/>
          </a:xfrm>
          <a:prstGeom prst="rect">
            <a:avLst/>
          </a:prstGeom>
        </p:spPr>
        <p:txBody>
          <a:bodyPr lIns="0" rIns="0" tIns="0" bIns="0" anchor="ctr"/>
          <a:p>
            <a:pPr algn="ctr"/>
            <a:endParaRPr b="0" lang="fr-FR" sz="4400" spc="-1" strike="noStrike">
              <a:solidFill>
                <a:srgbClr val="000000"/>
              </a:solidFill>
              <a:uFill>
                <a:solidFill>
                  <a:srgbClr val="ffffff"/>
                </a:solidFill>
              </a:uFill>
              <a:latin typeface="Arial"/>
            </a:endParaRPr>
          </a:p>
        </p:txBody>
      </p:sp>
      <p:sp>
        <p:nvSpPr>
          <p:cNvPr id="32" name="PlaceHolder 2"/>
          <p:cNvSpPr>
            <a:spLocks noGrp="1"/>
          </p:cNvSpPr>
          <p:nvPr>
            <p:ph type="body"/>
          </p:nvPr>
        </p:nvSpPr>
        <p:spPr>
          <a:xfrm>
            <a:off x="457200" y="1604520"/>
            <a:ext cx="8229240" cy="3977280"/>
          </a:xfrm>
          <a:prstGeom prst="rect">
            <a:avLst/>
          </a:prstGeom>
        </p:spPr>
        <p:txBody>
          <a:bodyPr lIns="0" rIns="0" tIns="0" bIns="0"/>
          <a:p>
            <a:endParaRPr b="0" lang="fr-FR" sz="3200" spc="-1" strike="noStrike">
              <a:solidFill>
                <a:srgbClr val="000000"/>
              </a:solidFill>
              <a:uFill>
                <a:solidFill>
                  <a:srgbClr val="ffffff"/>
                </a:solidFill>
              </a:uFill>
              <a:latin typeface="Arial"/>
            </a:endParaRPr>
          </a:p>
        </p:txBody>
      </p:sp>
      <p:sp>
        <p:nvSpPr>
          <p:cNvPr id="33" name="PlaceHolder 3"/>
          <p:cNvSpPr>
            <a:spLocks noGrp="1"/>
          </p:cNvSpPr>
          <p:nvPr>
            <p:ph type="body"/>
          </p:nvPr>
        </p:nvSpPr>
        <p:spPr>
          <a:xfrm>
            <a:off x="457200" y="1604520"/>
            <a:ext cx="8229240" cy="3977280"/>
          </a:xfrm>
          <a:prstGeom prst="rect">
            <a:avLst/>
          </a:prstGeom>
        </p:spPr>
        <p:txBody>
          <a:bodyPr lIns="0" rIns="0" tIns="0" bIns="0"/>
          <a:p>
            <a:endParaRPr b="0" lang="fr-FR" sz="3200" spc="-1" strike="noStrike">
              <a:solidFill>
                <a:srgbClr val="000000"/>
              </a:solidFill>
              <a:uFill>
                <a:solidFill>
                  <a:srgbClr val="ffffff"/>
                </a:solidFill>
              </a:uFill>
              <a:latin typeface="Arial"/>
            </a:endParaRPr>
          </a:p>
        </p:txBody>
      </p:sp>
      <p:pic>
        <p:nvPicPr>
          <p:cNvPr id="34" name="" descr=""/>
          <p:cNvPicPr/>
          <p:nvPr/>
        </p:nvPicPr>
        <p:blipFill>
          <a:blip r:embed="rId2"/>
          <a:stretch/>
        </p:blipFill>
        <p:spPr>
          <a:xfrm>
            <a:off x="2079000" y="1604520"/>
            <a:ext cx="4984920" cy="3977280"/>
          </a:xfrm>
          <a:prstGeom prst="rect">
            <a:avLst/>
          </a:prstGeom>
          <a:ln>
            <a:noFill/>
          </a:ln>
        </p:spPr>
      </p:pic>
      <p:pic>
        <p:nvPicPr>
          <p:cNvPr id="35" name="" descr=""/>
          <p:cNvPicPr/>
          <p:nvPr/>
        </p:nvPicPr>
        <p:blipFill>
          <a:blip r:embed="rId3"/>
          <a:stretch/>
        </p:blipFill>
        <p:spPr>
          <a:xfrm>
            <a:off x="2079000" y="1604520"/>
            <a:ext cx="4984920" cy="3977280"/>
          </a:xfrm>
          <a:prstGeom prst="rect">
            <a:avLst/>
          </a:prstGeom>
          <a:ln>
            <a:noFill/>
          </a:ln>
        </p:spPr>
      </p:pic>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8" name="PlaceHolder 1"/>
          <p:cNvSpPr>
            <a:spLocks noGrp="1"/>
          </p:cNvSpPr>
          <p:nvPr>
            <p:ph type="title"/>
          </p:nvPr>
        </p:nvSpPr>
        <p:spPr>
          <a:xfrm>
            <a:off x="457200" y="273600"/>
            <a:ext cx="8229240" cy="1144800"/>
          </a:xfrm>
          <a:prstGeom prst="rect">
            <a:avLst/>
          </a:prstGeom>
        </p:spPr>
        <p:txBody>
          <a:bodyPr lIns="0" rIns="0" tIns="0" bIns="0" anchor="ctr"/>
          <a:p>
            <a:pPr algn="ctr"/>
            <a:endParaRPr b="0" lang="fr-FR" sz="4400" spc="-1" strike="noStrike">
              <a:solidFill>
                <a:srgbClr val="000000"/>
              </a:solidFill>
              <a:uFill>
                <a:solidFill>
                  <a:srgbClr val="ffffff"/>
                </a:solidFill>
              </a:uFill>
              <a:latin typeface="Arial"/>
            </a:endParaRPr>
          </a:p>
        </p:txBody>
      </p:sp>
      <p:sp>
        <p:nvSpPr>
          <p:cNvPr id="39" name="PlaceHolder 2"/>
          <p:cNvSpPr>
            <a:spLocks noGrp="1"/>
          </p:cNvSpPr>
          <p:nvPr>
            <p:ph type="subTitle"/>
          </p:nvPr>
        </p:nvSpPr>
        <p:spPr>
          <a:xfrm>
            <a:off x="457200" y="1604520"/>
            <a:ext cx="8229240" cy="3977280"/>
          </a:xfrm>
          <a:prstGeom prst="rect">
            <a:avLst/>
          </a:prstGeom>
        </p:spPr>
        <p:txBody>
          <a:bodyPr lIns="0" rIns="0" tIns="0" bIns="0" anchor="ctr"/>
          <a:p>
            <a:pPr algn="ctr"/>
            <a:endParaRPr b="0" lang="fr-FR" sz="3200" spc="-1" strike="noStrike">
              <a:solidFill>
                <a:srgbClr val="000000"/>
              </a:solidFill>
              <a:uFill>
                <a:solidFill>
                  <a:srgbClr val="ffffff"/>
                </a:solidFill>
              </a:uFill>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0" name="PlaceHolder 1"/>
          <p:cNvSpPr>
            <a:spLocks noGrp="1"/>
          </p:cNvSpPr>
          <p:nvPr>
            <p:ph type="title"/>
          </p:nvPr>
        </p:nvSpPr>
        <p:spPr>
          <a:xfrm>
            <a:off x="457200" y="273600"/>
            <a:ext cx="8229240" cy="1144800"/>
          </a:xfrm>
          <a:prstGeom prst="rect">
            <a:avLst/>
          </a:prstGeom>
        </p:spPr>
        <p:txBody>
          <a:bodyPr lIns="0" rIns="0" tIns="0" bIns="0" anchor="ctr"/>
          <a:p>
            <a:pPr algn="ctr"/>
            <a:endParaRPr b="0" lang="fr-FR" sz="4400" spc="-1" strike="noStrike">
              <a:solidFill>
                <a:srgbClr val="000000"/>
              </a:solidFill>
              <a:uFill>
                <a:solidFill>
                  <a:srgbClr val="ffffff"/>
                </a:solidFill>
              </a:uFill>
              <a:latin typeface="Arial"/>
            </a:endParaRPr>
          </a:p>
        </p:txBody>
      </p:sp>
      <p:sp>
        <p:nvSpPr>
          <p:cNvPr id="41" name="PlaceHolder 2"/>
          <p:cNvSpPr>
            <a:spLocks noGrp="1"/>
          </p:cNvSpPr>
          <p:nvPr>
            <p:ph type="body"/>
          </p:nvPr>
        </p:nvSpPr>
        <p:spPr>
          <a:xfrm>
            <a:off x="457200" y="1604520"/>
            <a:ext cx="8229240" cy="3977280"/>
          </a:xfrm>
          <a:prstGeom prst="rect">
            <a:avLst/>
          </a:prstGeom>
        </p:spPr>
        <p:txBody>
          <a:bodyPr lIns="0" rIns="0" tIns="0" bIns="0"/>
          <a:p>
            <a:endParaRPr b="0" lang="fr-FR" sz="3200" spc="-1" strike="noStrike">
              <a:solidFill>
                <a:srgbClr val="000000"/>
              </a:solidFill>
              <a:uFill>
                <a:solidFill>
                  <a:srgbClr val="ffffff"/>
                </a:solidFill>
              </a:uFill>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2" name="PlaceHolder 1"/>
          <p:cNvSpPr>
            <a:spLocks noGrp="1"/>
          </p:cNvSpPr>
          <p:nvPr>
            <p:ph type="title"/>
          </p:nvPr>
        </p:nvSpPr>
        <p:spPr>
          <a:xfrm>
            <a:off x="457200" y="273600"/>
            <a:ext cx="8229240" cy="1144800"/>
          </a:xfrm>
          <a:prstGeom prst="rect">
            <a:avLst/>
          </a:prstGeom>
        </p:spPr>
        <p:txBody>
          <a:bodyPr lIns="0" rIns="0" tIns="0" bIns="0" anchor="ctr"/>
          <a:p>
            <a:pPr algn="ctr"/>
            <a:endParaRPr b="0" lang="fr-FR" sz="4400" spc="-1" strike="noStrike">
              <a:solidFill>
                <a:srgbClr val="000000"/>
              </a:solidFill>
              <a:uFill>
                <a:solidFill>
                  <a:srgbClr val="ffffff"/>
                </a:solidFill>
              </a:uFill>
              <a:latin typeface="Arial"/>
            </a:endParaRPr>
          </a:p>
        </p:txBody>
      </p:sp>
      <p:sp>
        <p:nvSpPr>
          <p:cNvPr id="43" name="PlaceHolder 2"/>
          <p:cNvSpPr>
            <a:spLocks noGrp="1"/>
          </p:cNvSpPr>
          <p:nvPr>
            <p:ph type="body"/>
          </p:nvPr>
        </p:nvSpPr>
        <p:spPr>
          <a:xfrm>
            <a:off x="457200" y="1604520"/>
            <a:ext cx="4015800" cy="3977280"/>
          </a:xfrm>
          <a:prstGeom prst="rect">
            <a:avLst/>
          </a:prstGeom>
        </p:spPr>
        <p:txBody>
          <a:bodyPr lIns="0" rIns="0" tIns="0" bIns="0"/>
          <a:p>
            <a:endParaRPr b="0" lang="fr-FR" sz="3200" spc="-1" strike="noStrike">
              <a:solidFill>
                <a:srgbClr val="000000"/>
              </a:solidFill>
              <a:uFill>
                <a:solidFill>
                  <a:srgbClr val="ffffff"/>
                </a:solidFill>
              </a:uFill>
              <a:latin typeface="Arial"/>
            </a:endParaRPr>
          </a:p>
        </p:txBody>
      </p:sp>
      <p:sp>
        <p:nvSpPr>
          <p:cNvPr id="44" name="PlaceHolder 3"/>
          <p:cNvSpPr>
            <a:spLocks noGrp="1"/>
          </p:cNvSpPr>
          <p:nvPr>
            <p:ph type="body"/>
          </p:nvPr>
        </p:nvSpPr>
        <p:spPr>
          <a:xfrm>
            <a:off x="4674240" y="1604520"/>
            <a:ext cx="4015800" cy="3977280"/>
          </a:xfrm>
          <a:prstGeom prst="rect">
            <a:avLst/>
          </a:prstGeom>
        </p:spPr>
        <p:txBody>
          <a:bodyPr lIns="0" rIns="0" tIns="0" bIns="0"/>
          <a:p>
            <a:endParaRPr b="0" lang="fr-FR" sz="3200" spc="-1" strike="noStrike">
              <a:solidFill>
                <a:srgbClr val="000000"/>
              </a:solidFill>
              <a:uFill>
                <a:solidFill>
                  <a:srgbClr val="ffffff"/>
                </a:solidFill>
              </a:uFill>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5" name="PlaceHolder 1"/>
          <p:cNvSpPr>
            <a:spLocks noGrp="1"/>
          </p:cNvSpPr>
          <p:nvPr>
            <p:ph type="title"/>
          </p:nvPr>
        </p:nvSpPr>
        <p:spPr>
          <a:xfrm>
            <a:off x="457200" y="273600"/>
            <a:ext cx="8229240" cy="1144800"/>
          </a:xfrm>
          <a:prstGeom prst="rect">
            <a:avLst/>
          </a:prstGeom>
        </p:spPr>
        <p:txBody>
          <a:bodyPr lIns="0" rIns="0" tIns="0" bIns="0" anchor="ctr"/>
          <a:p>
            <a:pPr algn="ctr"/>
            <a:endParaRPr b="0" lang="fr-FR" sz="4400" spc="-1" strike="noStrike">
              <a:solidFill>
                <a:srgbClr val="000000"/>
              </a:solidFill>
              <a:uFill>
                <a:solidFill>
                  <a:srgbClr val="ffffff"/>
                </a:solidFill>
              </a:uFill>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46" name="PlaceHolder 1"/>
          <p:cNvSpPr>
            <a:spLocks noGrp="1"/>
          </p:cNvSpPr>
          <p:nvPr>
            <p:ph type="subTitle"/>
          </p:nvPr>
        </p:nvSpPr>
        <p:spPr>
          <a:xfrm>
            <a:off x="457200" y="273600"/>
            <a:ext cx="8229240" cy="5307840"/>
          </a:xfrm>
          <a:prstGeom prst="rect">
            <a:avLst/>
          </a:prstGeom>
        </p:spPr>
        <p:txBody>
          <a:bodyPr lIns="0" rIns="0" tIns="0" bIns="0" anchor="ctr"/>
          <a:p>
            <a:pPr algn="ctr"/>
            <a:endParaRPr b="0" lang="fr-FR" sz="3200" spc="-1" strike="noStrike">
              <a:solidFill>
                <a:srgbClr val="000000"/>
              </a:solidFill>
              <a:uFill>
                <a:solidFill>
                  <a:srgbClr val="ffffff"/>
                </a:solidFill>
              </a:uFill>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47" name="PlaceHolder 1"/>
          <p:cNvSpPr>
            <a:spLocks noGrp="1"/>
          </p:cNvSpPr>
          <p:nvPr>
            <p:ph type="title"/>
          </p:nvPr>
        </p:nvSpPr>
        <p:spPr>
          <a:xfrm>
            <a:off x="457200" y="273600"/>
            <a:ext cx="8229240" cy="1144800"/>
          </a:xfrm>
          <a:prstGeom prst="rect">
            <a:avLst/>
          </a:prstGeom>
        </p:spPr>
        <p:txBody>
          <a:bodyPr lIns="0" rIns="0" tIns="0" bIns="0" anchor="ctr"/>
          <a:p>
            <a:pPr algn="ctr"/>
            <a:endParaRPr b="0" lang="fr-FR" sz="4400" spc="-1" strike="noStrike">
              <a:solidFill>
                <a:srgbClr val="000000"/>
              </a:solidFill>
              <a:uFill>
                <a:solidFill>
                  <a:srgbClr val="ffffff"/>
                </a:solidFill>
              </a:uFill>
              <a:latin typeface="Arial"/>
            </a:endParaRPr>
          </a:p>
        </p:txBody>
      </p:sp>
      <p:sp>
        <p:nvSpPr>
          <p:cNvPr id="48" name="PlaceHolder 2"/>
          <p:cNvSpPr>
            <a:spLocks noGrp="1"/>
          </p:cNvSpPr>
          <p:nvPr>
            <p:ph type="body"/>
          </p:nvPr>
        </p:nvSpPr>
        <p:spPr>
          <a:xfrm>
            <a:off x="457200" y="1604520"/>
            <a:ext cx="4015800" cy="1896840"/>
          </a:xfrm>
          <a:prstGeom prst="rect">
            <a:avLst/>
          </a:prstGeom>
        </p:spPr>
        <p:txBody>
          <a:bodyPr lIns="0" rIns="0" tIns="0" bIns="0"/>
          <a:p>
            <a:endParaRPr b="0" lang="fr-FR" sz="3200" spc="-1" strike="noStrike">
              <a:solidFill>
                <a:srgbClr val="000000"/>
              </a:solidFill>
              <a:uFill>
                <a:solidFill>
                  <a:srgbClr val="ffffff"/>
                </a:solidFill>
              </a:uFill>
              <a:latin typeface="Arial"/>
            </a:endParaRPr>
          </a:p>
        </p:txBody>
      </p:sp>
      <p:sp>
        <p:nvSpPr>
          <p:cNvPr id="49" name="PlaceHolder 3"/>
          <p:cNvSpPr>
            <a:spLocks noGrp="1"/>
          </p:cNvSpPr>
          <p:nvPr>
            <p:ph type="body"/>
          </p:nvPr>
        </p:nvSpPr>
        <p:spPr>
          <a:xfrm>
            <a:off x="457200" y="3682080"/>
            <a:ext cx="4015800" cy="1896840"/>
          </a:xfrm>
          <a:prstGeom prst="rect">
            <a:avLst/>
          </a:prstGeom>
        </p:spPr>
        <p:txBody>
          <a:bodyPr lIns="0" rIns="0" tIns="0" bIns="0"/>
          <a:p>
            <a:endParaRPr b="0" lang="fr-FR" sz="3200" spc="-1" strike="noStrike">
              <a:solidFill>
                <a:srgbClr val="000000"/>
              </a:solidFill>
              <a:uFill>
                <a:solidFill>
                  <a:srgbClr val="ffffff"/>
                </a:solidFill>
              </a:uFill>
              <a:latin typeface="Arial"/>
            </a:endParaRPr>
          </a:p>
        </p:txBody>
      </p:sp>
      <p:sp>
        <p:nvSpPr>
          <p:cNvPr id="50" name="PlaceHolder 4"/>
          <p:cNvSpPr>
            <a:spLocks noGrp="1"/>
          </p:cNvSpPr>
          <p:nvPr>
            <p:ph type="body"/>
          </p:nvPr>
        </p:nvSpPr>
        <p:spPr>
          <a:xfrm>
            <a:off x="4674240" y="1604520"/>
            <a:ext cx="4015800" cy="3977280"/>
          </a:xfrm>
          <a:prstGeom prst="rect">
            <a:avLst/>
          </a:prstGeom>
        </p:spPr>
        <p:txBody>
          <a:bodyPr lIns="0" rIns="0" tIns="0" bIns="0"/>
          <a:p>
            <a:endParaRPr b="0" lang="fr-FR" sz="3200" spc="-1" strike="noStrike">
              <a:solidFill>
                <a:srgbClr val="000000"/>
              </a:solidFill>
              <a:uFill>
                <a:solidFill>
                  <a:srgbClr val="ffffff"/>
                </a:solidFill>
              </a:uFill>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 name="PlaceHolder 1"/>
          <p:cNvSpPr>
            <a:spLocks noGrp="1"/>
          </p:cNvSpPr>
          <p:nvPr>
            <p:ph type="title"/>
          </p:nvPr>
        </p:nvSpPr>
        <p:spPr>
          <a:xfrm>
            <a:off x="457200" y="273600"/>
            <a:ext cx="8229240" cy="1144800"/>
          </a:xfrm>
          <a:prstGeom prst="rect">
            <a:avLst/>
          </a:prstGeom>
        </p:spPr>
        <p:txBody>
          <a:bodyPr lIns="0" rIns="0" tIns="0" bIns="0" anchor="ctr"/>
          <a:p>
            <a:pPr algn="ctr"/>
            <a:endParaRPr b="0" lang="fr-FR" sz="4400" spc="-1" strike="noStrike">
              <a:solidFill>
                <a:srgbClr val="000000"/>
              </a:solidFill>
              <a:uFill>
                <a:solidFill>
                  <a:srgbClr val="ffffff"/>
                </a:solidFill>
              </a:uFill>
              <a:latin typeface="Arial"/>
            </a:endParaRPr>
          </a:p>
        </p:txBody>
      </p:sp>
      <p:sp>
        <p:nvSpPr>
          <p:cNvPr id="3" name="PlaceHolder 2"/>
          <p:cNvSpPr>
            <a:spLocks noGrp="1"/>
          </p:cNvSpPr>
          <p:nvPr>
            <p:ph type="subTitle"/>
          </p:nvPr>
        </p:nvSpPr>
        <p:spPr>
          <a:xfrm>
            <a:off x="457200" y="1604520"/>
            <a:ext cx="8229240" cy="3977280"/>
          </a:xfrm>
          <a:prstGeom prst="rect">
            <a:avLst/>
          </a:prstGeom>
        </p:spPr>
        <p:txBody>
          <a:bodyPr lIns="0" rIns="0" tIns="0" bIns="0" anchor="ctr"/>
          <a:p>
            <a:pPr algn="ctr"/>
            <a:endParaRPr b="0" lang="fr-FR" sz="3200" spc="-1" strike="noStrike">
              <a:solidFill>
                <a:srgbClr val="000000"/>
              </a:solidFill>
              <a:uFill>
                <a:solidFill>
                  <a:srgbClr val="ffffff"/>
                </a:solidFill>
              </a:uFill>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1" name="PlaceHolder 1"/>
          <p:cNvSpPr>
            <a:spLocks noGrp="1"/>
          </p:cNvSpPr>
          <p:nvPr>
            <p:ph type="title"/>
          </p:nvPr>
        </p:nvSpPr>
        <p:spPr>
          <a:xfrm>
            <a:off x="457200" y="273600"/>
            <a:ext cx="8229240" cy="1144800"/>
          </a:xfrm>
          <a:prstGeom prst="rect">
            <a:avLst/>
          </a:prstGeom>
        </p:spPr>
        <p:txBody>
          <a:bodyPr lIns="0" rIns="0" tIns="0" bIns="0" anchor="ctr"/>
          <a:p>
            <a:pPr algn="ctr"/>
            <a:endParaRPr b="0" lang="fr-FR" sz="4400" spc="-1" strike="noStrike">
              <a:solidFill>
                <a:srgbClr val="000000"/>
              </a:solidFill>
              <a:uFill>
                <a:solidFill>
                  <a:srgbClr val="ffffff"/>
                </a:solidFill>
              </a:uFill>
              <a:latin typeface="Arial"/>
            </a:endParaRPr>
          </a:p>
        </p:txBody>
      </p:sp>
      <p:sp>
        <p:nvSpPr>
          <p:cNvPr id="52" name="PlaceHolder 2"/>
          <p:cNvSpPr>
            <a:spLocks noGrp="1"/>
          </p:cNvSpPr>
          <p:nvPr>
            <p:ph type="body"/>
          </p:nvPr>
        </p:nvSpPr>
        <p:spPr>
          <a:xfrm>
            <a:off x="457200" y="1604520"/>
            <a:ext cx="4015800" cy="3977280"/>
          </a:xfrm>
          <a:prstGeom prst="rect">
            <a:avLst/>
          </a:prstGeom>
        </p:spPr>
        <p:txBody>
          <a:bodyPr lIns="0" rIns="0" tIns="0" bIns="0"/>
          <a:p>
            <a:endParaRPr b="0" lang="fr-FR" sz="3200" spc="-1" strike="noStrike">
              <a:solidFill>
                <a:srgbClr val="000000"/>
              </a:solidFill>
              <a:uFill>
                <a:solidFill>
                  <a:srgbClr val="ffffff"/>
                </a:solidFill>
              </a:uFill>
              <a:latin typeface="Arial"/>
            </a:endParaRPr>
          </a:p>
        </p:txBody>
      </p:sp>
      <p:sp>
        <p:nvSpPr>
          <p:cNvPr id="53" name="PlaceHolder 3"/>
          <p:cNvSpPr>
            <a:spLocks noGrp="1"/>
          </p:cNvSpPr>
          <p:nvPr>
            <p:ph type="body"/>
          </p:nvPr>
        </p:nvSpPr>
        <p:spPr>
          <a:xfrm>
            <a:off x="4674240" y="1604520"/>
            <a:ext cx="4015800" cy="1896840"/>
          </a:xfrm>
          <a:prstGeom prst="rect">
            <a:avLst/>
          </a:prstGeom>
        </p:spPr>
        <p:txBody>
          <a:bodyPr lIns="0" rIns="0" tIns="0" bIns="0"/>
          <a:p>
            <a:endParaRPr b="0" lang="fr-FR" sz="3200" spc="-1" strike="noStrike">
              <a:solidFill>
                <a:srgbClr val="000000"/>
              </a:solidFill>
              <a:uFill>
                <a:solidFill>
                  <a:srgbClr val="ffffff"/>
                </a:solidFill>
              </a:uFill>
              <a:latin typeface="Arial"/>
            </a:endParaRPr>
          </a:p>
        </p:txBody>
      </p:sp>
      <p:sp>
        <p:nvSpPr>
          <p:cNvPr id="54" name="PlaceHolder 4"/>
          <p:cNvSpPr>
            <a:spLocks noGrp="1"/>
          </p:cNvSpPr>
          <p:nvPr>
            <p:ph type="body"/>
          </p:nvPr>
        </p:nvSpPr>
        <p:spPr>
          <a:xfrm>
            <a:off x="4674240" y="3682080"/>
            <a:ext cx="4015800" cy="1896840"/>
          </a:xfrm>
          <a:prstGeom prst="rect">
            <a:avLst/>
          </a:prstGeom>
        </p:spPr>
        <p:txBody>
          <a:bodyPr lIns="0" rIns="0" tIns="0" bIns="0"/>
          <a:p>
            <a:endParaRPr b="0" lang="fr-FR" sz="3200" spc="-1" strike="noStrike">
              <a:solidFill>
                <a:srgbClr val="000000"/>
              </a:solidFill>
              <a:uFill>
                <a:solidFill>
                  <a:srgbClr val="ffffff"/>
                </a:solidFill>
              </a:uFill>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457200" y="273600"/>
            <a:ext cx="8229240" cy="1144800"/>
          </a:xfrm>
          <a:prstGeom prst="rect">
            <a:avLst/>
          </a:prstGeom>
        </p:spPr>
        <p:txBody>
          <a:bodyPr lIns="0" rIns="0" tIns="0" bIns="0" anchor="ctr"/>
          <a:p>
            <a:pPr algn="ctr"/>
            <a:endParaRPr b="0" lang="fr-FR" sz="4400" spc="-1" strike="noStrike">
              <a:solidFill>
                <a:srgbClr val="000000"/>
              </a:solidFill>
              <a:uFill>
                <a:solidFill>
                  <a:srgbClr val="ffffff"/>
                </a:solidFill>
              </a:uFill>
              <a:latin typeface="Arial"/>
            </a:endParaRPr>
          </a:p>
        </p:txBody>
      </p:sp>
      <p:sp>
        <p:nvSpPr>
          <p:cNvPr id="56" name="PlaceHolder 2"/>
          <p:cNvSpPr>
            <a:spLocks noGrp="1"/>
          </p:cNvSpPr>
          <p:nvPr>
            <p:ph type="body"/>
          </p:nvPr>
        </p:nvSpPr>
        <p:spPr>
          <a:xfrm>
            <a:off x="457200" y="1604520"/>
            <a:ext cx="4015800" cy="1896840"/>
          </a:xfrm>
          <a:prstGeom prst="rect">
            <a:avLst/>
          </a:prstGeom>
        </p:spPr>
        <p:txBody>
          <a:bodyPr lIns="0" rIns="0" tIns="0" bIns="0"/>
          <a:p>
            <a:endParaRPr b="0" lang="fr-FR" sz="3200" spc="-1" strike="noStrike">
              <a:solidFill>
                <a:srgbClr val="000000"/>
              </a:solidFill>
              <a:uFill>
                <a:solidFill>
                  <a:srgbClr val="ffffff"/>
                </a:solidFill>
              </a:uFill>
              <a:latin typeface="Arial"/>
            </a:endParaRPr>
          </a:p>
        </p:txBody>
      </p:sp>
      <p:sp>
        <p:nvSpPr>
          <p:cNvPr id="57" name="PlaceHolder 3"/>
          <p:cNvSpPr>
            <a:spLocks noGrp="1"/>
          </p:cNvSpPr>
          <p:nvPr>
            <p:ph type="body"/>
          </p:nvPr>
        </p:nvSpPr>
        <p:spPr>
          <a:xfrm>
            <a:off x="4674240" y="1604520"/>
            <a:ext cx="4015800" cy="1896840"/>
          </a:xfrm>
          <a:prstGeom prst="rect">
            <a:avLst/>
          </a:prstGeom>
        </p:spPr>
        <p:txBody>
          <a:bodyPr lIns="0" rIns="0" tIns="0" bIns="0"/>
          <a:p>
            <a:endParaRPr b="0" lang="fr-FR" sz="3200" spc="-1" strike="noStrike">
              <a:solidFill>
                <a:srgbClr val="000000"/>
              </a:solidFill>
              <a:uFill>
                <a:solidFill>
                  <a:srgbClr val="ffffff"/>
                </a:solidFill>
              </a:uFill>
              <a:latin typeface="Arial"/>
            </a:endParaRPr>
          </a:p>
        </p:txBody>
      </p:sp>
      <p:sp>
        <p:nvSpPr>
          <p:cNvPr id="58" name="PlaceHolder 4"/>
          <p:cNvSpPr>
            <a:spLocks noGrp="1"/>
          </p:cNvSpPr>
          <p:nvPr>
            <p:ph type="body"/>
          </p:nvPr>
        </p:nvSpPr>
        <p:spPr>
          <a:xfrm>
            <a:off x="457200" y="3682080"/>
            <a:ext cx="8229240" cy="1896840"/>
          </a:xfrm>
          <a:prstGeom prst="rect">
            <a:avLst/>
          </a:prstGeom>
        </p:spPr>
        <p:txBody>
          <a:bodyPr lIns="0" rIns="0" tIns="0" bIns="0"/>
          <a:p>
            <a:endParaRPr b="0" lang="fr-FR" sz="3200" spc="-1" strike="noStrike">
              <a:solidFill>
                <a:srgbClr val="000000"/>
              </a:solidFill>
              <a:uFill>
                <a:solidFill>
                  <a:srgbClr val="ffffff"/>
                </a:solidFill>
              </a:uFill>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457200" y="273600"/>
            <a:ext cx="8229240" cy="1144800"/>
          </a:xfrm>
          <a:prstGeom prst="rect">
            <a:avLst/>
          </a:prstGeom>
        </p:spPr>
        <p:txBody>
          <a:bodyPr lIns="0" rIns="0" tIns="0" bIns="0" anchor="ctr"/>
          <a:p>
            <a:pPr algn="ctr"/>
            <a:endParaRPr b="0" lang="fr-FR" sz="4400" spc="-1" strike="noStrike">
              <a:solidFill>
                <a:srgbClr val="000000"/>
              </a:solidFill>
              <a:uFill>
                <a:solidFill>
                  <a:srgbClr val="ffffff"/>
                </a:solidFill>
              </a:uFill>
              <a:latin typeface="Arial"/>
            </a:endParaRPr>
          </a:p>
        </p:txBody>
      </p:sp>
      <p:sp>
        <p:nvSpPr>
          <p:cNvPr id="60" name="PlaceHolder 2"/>
          <p:cNvSpPr>
            <a:spLocks noGrp="1"/>
          </p:cNvSpPr>
          <p:nvPr>
            <p:ph type="body"/>
          </p:nvPr>
        </p:nvSpPr>
        <p:spPr>
          <a:xfrm>
            <a:off x="457200" y="1604520"/>
            <a:ext cx="8229240" cy="1896840"/>
          </a:xfrm>
          <a:prstGeom prst="rect">
            <a:avLst/>
          </a:prstGeom>
        </p:spPr>
        <p:txBody>
          <a:bodyPr lIns="0" rIns="0" tIns="0" bIns="0"/>
          <a:p>
            <a:endParaRPr b="0" lang="fr-FR" sz="3200" spc="-1" strike="noStrike">
              <a:solidFill>
                <a:srgbClr val="000000"/>
              </a:solidFill>
              <a:uFill>
                <a:solidFill>
                  <a:srgbClr val="ffffff"/>
                </a:solidFill>
              </a:uFill>
              <a:latin typeface="Arial"/>
            </a:endParaRPr>
          </a:p>
        </p:txBody>
      </p:sp>
      <p:sp>
        <p:nvSpPr>
          <p:cNvPr id="61" name="PlaceHolder 3"/>
          <p:cNvSpPr>
            <a:spLocks noGrp="1"/>
          </p:cNvSpPr>
          <p:nvPr>
            <p:ph type="body"/>
          </p:nvPr>
        </p:nvSpPr>
        <p:spPr>
          <a:xfrm>
            <a:off x="457200" y="3682080"/>
            <a:ext cx="8229240" cy="1896840"/>
          </a:xfrm>
          <a:prstGeom prst="rect">
            <a:avLst/>
          </a:prstGeom>
        </p:spPr>
        <p:txBody>
          <a:bodyPr lIns="0" rIns="0" tIns="0" bIns="0"/>
          <a:p>
            <a:endParaRPr b="0" lang="fr-FR" sz="3200" spc="-1" strike="noStrike">
              <a:solidFill>
                <a:srgbClr val="000000"/>
              </a:solidFill>
              <a:uFill>
                <a:solidFill>
                  <a:srgbClr val="ffffff"/>
                </a:solidFill>
              </a:uFill>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2" name="PlaceHolder 1"/>
          <p:cNvSpPr>
            <a:spLocks noGrp="1"/>
          </p:cNvSpPr>
          <p:nvPr>
            <p:ph type="title"/>
          </p:nvPr>
        </p:nvSpPr>
        <p:spPr>
          <a:xfrm>
            <a:off x="457200" y="273600"/>
            <a:ext cx="8229240" cy="1144800"/>
          </a:xfrm>
          <a:prstGeom prst="rect">
            <a:avLst/>
          </a:prstGeom>
        </p:spPr>
        <p:txBody>
          <a:bodyPr lIns="0" rIns="0" tIns="0" bIns="0" anchor="ctr"/>
          <a:p>
            <a:pPr algn="ctr"/>
            <a:endParaRPr b="0" lang="fr-FR" sz="4400" spc="-1" strike="noStrike">
              <a:solidFill>
                <a:srgbClr val="000000"/>
              </a:solidFill>
              <a:uFill>
                <a:solidFill>
                  <a:srgbClr val="ffffff"/>
                </a:solidFill>
              </a:uFill>
              <a:latin typeface="Arial"/>
            </a:endParaRPr>
          </a:p>
        </p:txBody>
      </p:sp>
      <p:sp>
        <p:nvSpPr>
          <p:cNvPr id="63" name="PlaceHolder 2"/>
          <p:cNvSpPr>
            <a:spLocks noGrp="1"/>
          </p:cNvSpPr>
          <p:nvPr>
            <p:ph type="body"/>
          </p:nvPr>
        </p:nvSpPr>
        <p:spPr>
          <a:xfrm>
            <a:off x="457200" y="1604520"/>
            <a:ext cx="4015800" cy="1896840"/>
          </a:xfrm>
          <a:prstGeom prst="rect">
            <a:avLst/>
          </a:prstGeom>
        </p:spPr>
        <p:txBody>
          <a:bodyPr lIns="0" rIns="0" tIns="0" bIns="0"/>
          <a:p>
            <a:endParaRPr b="0" lang="fr-FR" sz="3200" spc="-1" strike="noStrike">
              <a:solidFill>
                <a:srgbClr val="000000"/>
              </a:solidFill>
              <a:uFill>
                <a:solidFill>
                  <a:srgbClr val="ffffff"/>
                </a:solidFill>
              </a:uFill>
              <a:latin typeface="Arial"/>
            </a:endParaRPr>
          </a:p>
        </p:txBody>
      </p:sp>
      <p:sp>
        <p:nvSpPr>
          <p:cNvPr id="64" name="PlaceHolder 3"/>
          <p:cNvSpPr>
            <a:spLocks noGrp="1"/>
          </p:cNvSpPr>
          <p:nvPr>
            <p:ph type="body"/>
          </p:nvPr>
        </p:nvSpPr>
        <p:spPr>
          <a:xfrm>
            <a:off x="4674240" y="1604520"/>
            <a:ext cx="4015800" cy="1896840"/>
          </a:xfrm>
          <a:prstGeom prst="rect">
            <a:avLst/>
          </a:prstGeom>
        </p:spPr>
        <p:txBody>
          <a:bodyPr lIns="0" rIns="0" tIns="0" bIns="0"/>
          <a:p>
            <a:endParaRPr b="0" lang="fr-FR" sz="3200" spc="-1" strike="noStrike">
              <a:solidFill>
                <a:srgbClr val="000000"/>
              </a:solidFill>
              <a:uFill>
                <a:solidFill>
                  <a:srgbClr val="ffffff"/>
                </a:solidFill>
              </a:uFill>
              <a:latin typeface="Arial"/>
            </a:endParaRPr>
          </a:p>
        </p:txBody>
      </p:sp>
      <p:sp>
        <p:nvSpPr>
          <p:cNvPr id="65" name="PlaceHolder 4"/>
          <p:cNvSpPr>
            <a:spLocks noGrp="1"/>
          </p:cNvSpPr>
          <p:nvPr>
            <p:ph type="body"/>
          </p:nvPr>
        </p:nvSpPr>
        <p:spPr>
          <a:xfrm>
            <a:off x="4674240" y="3682080"/>
            <a:ext cx="4015800" cy="1896840"/>
          </a:xfrm>
          <a:prstGeom prst="rect">
            <a:avLst/>
          </a:prstGeom>
        </p:spPr>
        <p:txBody>
          <a:bodyPr lIns="0" rIns="0" tIns="0" bIns="0"/>
          <a:p>
            <a:endParaRPr b="0" lang="fr-FR" sz="3200" spc="-1" strike="noStrike">
              <a:solidFill>
                <a:srgbClr val="000000"/>
              </a:solidFill>
              <a:uFill>
                <a:solidFill>
                  <a:srgbClr val="ffffff"/>
                </a:solidFill>
              </a:uFill>
              <a:latin typeface="Arial"/>
            </a:endParaRPr>
          </a:p>
        </p:txBody>
      </p:sp>
      <p:sp>
        <p:nvSpPr>
          <p:cNvPr id="66" name="PlaceHolder 5"/>
          <p:cNvSpPr>
            <a:spLocks noGrp="1"/>
          </p:cNvSpPr>
          <p:nvPr>
            <p:ph type="body"/>
          </p:nvPr>
        </p:nvSpPr>
        <p:spPr>
          <a:xfrm>
            <a:off x="457200" y="3682080"/>
            <a:ext cx="4015800" cy="1896840"/>
          </a:xfrm>
          <a:prstGeom prst="rect">
            <a:avLst/>
          </a:prstGeom>
        </p:spPr>
        <p:txBody>
          <a:bodyPr lIns="0" rIns="0" tIns="0" bIns="0"/>
          <a:p>
            <a:endParaRPr b="0" lang="fr-FR" sz="3200" spc="-1" strike="noStrike">
              <a:solidFill>
                <a:srgbClr val="000000"/>
              </a:solidFill>
              <a:uFill>
                <a:solidFill>
                  <a:srgbClr val="ffffff"/>
                </a:solidFill>
              </a:uFill>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457200" y="273600"/>
            <a:ext cx="8229240" cy="1144800"/>
          </a:xfrm>
          <a:prstGeom prst="rect">
            <a:avLst/>
          </a:prstGeom>
        </p:spPr>
        <p:txBody>
          <a:bodyPr lIns="0" rIns="0" tIns="0" bIns="0" anchor="ctr"/>
          <a:p>
            <a:pPr algn="ctr"/>
            <a:endParaRPr b="0" lang="fr-FR" sz="4400" spc="-1" strike="noStrike">
              <a:solidFill>
                <a:srgbClr val="000000"/>
              </a:solidFill>
              <a:uFill>
                <a:solidFill>
                  <a:srgbClr val="ffffff"/>
                </a:solidFill>
              </a:uFill>
              <a:latin typeface="Arial"/>
            </a:endParaRPr>
          </a:p>
        </p:txBody>
      </p:sp>
      <p:sp>
        <p:nvSpPr>
          <p:cNvPr id="68" name="PlaceHolder 2"/>
          <p:cNvSpPr>
            <a:spLocks noGrp="1"/>
          </p:cNvSpPr>
          <p:nvPr>
            <p:ph type="body"/>
          </p:nvPr>
        </p:nvSpPr>
        <p:spPr>
          <a:xfrm>
            <a:off x="457200" y="1604520"/>
            <a:ext cx="8229240" cy="3977280"/>
          </a:xfrm>
          <a:prstGeom prst="rect">
            <a:avLst/>
          </a:prstGeom>
        </p:spPr>
        <p:txBody>
          <a:bodyPr lIns="0" rIns="0" tIns="0" bIns="0"/>
          <a:p>
            <a:endParaRPr b="0" lang="fr-FR" sz="3200" spc="-1" strike="noStrike">
              <a:solidFill>
                <a:srgbClr val="000000"/>
              </a:solidFill>
              <a:uFill>
                <a:solidFill>
                  <a:srgbClr val="ffffff"/>
                </a:solidFill>
              </a:uFill>
              <a:latin typeface="Arial"/>
            </a:endParaRPr>
          </a:p>
        </p:txBody>
      </p:sp>
      <p:sp>
        <p:nvSpPr>
          <p:cNvPr id="69" name="PlaceHolder 3"/>
          <p:cNvSpPr>
            <a:spLocks noGrp="1"/>
          </p:cNvSpPr>
          <p:nvPr>
            <p:ph type="body"/>
          </p:nvPr>
        </p:nvSpPr>
        <p:spPr>
          <a:xfrm>
            <a:off x="457200" y="1604520"/>
            <a:ext cx="8229240" cy="3977280"/>
          </a:xfrm>
          <a:prstGeom prst="rect">
            <a:avLst/>
          </a:prstGeom>
        </p:spPr>
        <p:txBody>
          <a:bodyPr lIns="0" rIns="0" tIns="0" bIns="0"/>
          <a:p>
            <a:endParaRPr b="0" lang="fr-FR" sz="3200" spc="-1" strike="noStrike">
              <a:solidFill>
                <a:srgbClr val="000000"/>
              </a:solidFill>
              <a:uFill>
                <a:solidFill>
                  <a:srgbClr val="ffffff"/>
                </a:solidFill>
              </a:uFill>
              <a:latin typeface="Arial"/>
            </a:endParaRPr>
          </a:p>
        </p:txBody>
      </p:sp>
      <p:pic>
        <p:nvPicPr>
          <p:cNvPr id="70" name="" descr=""/>
          <p:cNvPicPr/>
          <p:nvPr/>
        </p:nvPicPr>
        <p:blipFill>
          <a:blip r:embed="rId2"/>
          <a:stretch/>
        </p:blipFill>
        <p:spPr>
          <a:xfrm>
            <a:off x="2079000" y="1604520"/>
            <a:ext cx="4984920" cy="3977280"/>
          </a:xfrm>
          <a:prstGeom prst="rect">
            <a:avLst/>
          </a:prstGeom>
          <a:ln>
            <a:noFill/>
          </a:ln>
        </p:spPr>
      </p:pic>
      <p:pic>
        <p:nvPicPr>
          <p:cNvPr id="71" name="" descr=""/>
          <p:cNvPicPr/>
          <p:nvPr/>
        </p:nvPicPr>
        <p:blipFill>
          <a:blip r:embed="rId3"/>
          <a:stretch/>
        </p:blipFill>
        <p:spPr>
          <a:xfrm>
            <a:off x="2079000" y="1604520"/>
            <a:ext cx="4984920" cy="3977280"/>
          </a:xfrm>
          <a:prstGeom prst="rect">
            <a:avLst/>
          </a:prstGeom>
          <a:ln>
            <a:noFill/>
          </a:ln>
        </p:spPr>
      </p:pic>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 name="PlaceHolder 1"/>
          <p:cNvSpPr>
            <a:spLocks noGrp="1"/>
          </p:cNvSpPr>
          <p:nvPr>
            <p:ph type="title"/>
          </p:nvPr>
        </p:nvSpPr>
        <p:spPr>
          <a:xfrm>
            <a:off x="457200" y="273600"/>
            <a:ext cx="8229240" cy="1144800"/>
          </a:xfrm>
          <a:prstGeom prst="rect">
            <a:avLst/>
          </a:prstGeom>
        </p:spPr>
        <p:txBody>
          <a:bodyPr lIns="0" rIns="0" tIns="0" bIns="0" anchor="ctr"/>
          <a:p>
            <a:pPr algn="ctr"/>
            <a:endParaRPr b="0" lang="fr-FR" sz="4400" spc="-1" strike="noStrike">
              <a:solidFill>
                <a:srgbClr val="000000"/>
              </a:solidFill>
              <a:uFill>
                <a:solidFill>
                  <a:srgbClr val="ffffff"/>
                </a:solidFill>
              </a:uFill>
              <a:latin typeface="Arial"/>
            </a:endParaRPr>
          </a:p>
        </p:txBody>
      </p:sp>
      <p:sp>
        <p:nvSpPr>
          <p:cNvPr id="5" name="PlaceHolder 2"/>
          <p:cNvSpPr>
            <a:spLocks noGrp="1"/>
          </p:cNvSpPr>
          <p:nvPr>
            <p:ph type="body"/>
          </p:nvPr>
        </p:nvSpPr>
        <p:spPr>
          <a:xfrm>
            <a:off x="457200" y="1604520"/>
            <a:ext cx="8229240" cy="3977280"/>
          </a:xfrm>
          <a:prstGeom prst="rect">
            <a:avLst/>
          </a:prstGeom>
        </p:spPr>
        <p:txBody>
          <a:bodyPr lIns="0" rIns="0" tIns="0" bIns="0"/>
          <a:p>
            <a:endParaRPr b="0" lang="fr-FR" sz="3200" spc="-1" strike="noStrike">
              <a:solidFill>
                <a:srgbClr val="000000"/>
              </a:solidFill>
              <a:uFill>
                <a:solidFill>
                  <a:srgbClr val="ffffff"/>
                </a:solidFill>
              </a:uFill>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457200" y="273600"/>
            <a:ext cx="8229240" cy="1144800"/>
          </a:xfrm>
          <a:prstGeom prst="rect">
            <a:avLst/>
          </a:prstGeom>
        </p:spPr>
        <p:txBody>
          <a:bodyPr lIns="0" rIns="0" tIns="0" bIns="0" anchor="ctr"/>
          <a:p>
            <a:pPr algn="ctr"/>
            <a:endParaRPr b="0" lang="fr-FR" sz="4400" spc="-1" strike="noStrike">
              <a:solidFill>
                <a:srgbClr val="000000"/>
              </a:solidFill>
              <a:uFill>
                <a:solidFill>
                  <a:srgbClr val="ffffff"/>
                </a:solidFill>
              </a:uFill>
              <a:latin typeface="Arial"/>
            </a:endParaRPr>
          </a:p>
        </p:txBody>
      </p:sp>
      <p:sp>
        <p:nvSpPr>
          <p:cNvPr id="7" name="PlaceHolder 2"/>
          <p:cNvSpPr>
            <a:spLocks noGrp="1"/>
          </p:cNvSpPr>
          <p:nvPr>
            <p:ph type="body"/>
          </p:nvPr>
        </p:nvSpPr>
        <p:spPr>
          <a:xfrm>
            <a:off x="457200" y="1604520"/>
            <a:ext cx="4015800" cy="3977280"/>
          </a:xfrm>
          <a:prstGeom prst="rect">
            <a:avLst/>
          </a:prstGeom>
        </p:spPr>
        <p:txBody>
          <a:bodyPr lIns="0" rIns="0" tIns="0" bIns="0"/>
          <a:p>
            <a:endParaRPr b="0" lang="fr-FR" sz="3200" spc="-1" strike="noStrike">
              <a:solidFill>
                <a:srgbClr val="000000"/>
              </a:solidFill>
              <a:uFill>
                <a:solidFill>
                  <a:srgbClr val="ffffff"/>
                </a:solidFill>
              </a:uFill>
              <a:latin typeface="Arial"/>
            </a:endParaRPr>
          </a:p>
        </p:txBody>
      </p:sp>
      <p:sp>
        <p:nvSpPr>
          <p:cNvPr id="8" name="PlaceHolder 3"/>
          <p:cNvSpPr>
            <a:spLocks noGrp="1"/>
          </p:cNvSpPr>
          <p:nvPr>
            <p:ph type="body"/>
          </p:nvPr>
        </p:nvSpPr>
        <p:spPr>
          <a:xfrm>
            <a:off x="4674240" y="1604520"/>
            <a:ext cx="4015800" cy="3977280"/>
          </a:xfrm>
          <a:prstGeom prst="rect">
            <a:avLst/>
          </a:prstGeom>
        </p:spPr>
        <p:txBody>
          <a:bodyPr lIns="0" rIns="0" tIns="0" bIns="0"/>
          <a:p>
            <a:endParaRPr b="0" lang="fr-FR" sz="3200" spc="-1" strike="noStrike">
              <a:solidFill>
                <a:srgbClr val="000000"/>
              </a:solidFill>
              <a:uFill>
                <a:solidFill>
                  <a:srgbClr val="ffffff"/>
                </a:solidFill>
              </a:uFill>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 name="PlaceHolder 1"/>
          <p:cNvSpPr>
            <a:spLocks noGrp="1"/>
          </p:cNvSpPr>
          <p:nvPr>
            <p:ph type="title"/>
          </p:nvPr>
        </p:nvSpPr>
        <p:spPr>
          <a:xfrm>
            <a:off x="457200" y="273600"/>
            <a:ext cx="8229240" cy="1144800"/>
          </a:xfrm>
          <a:prstGeom prst="rect">
            <a:avLst/>
          </a:prstGeom>
        </p:spPr>
        <p:txBody>
          <a:bodyPr lIns="0" rIns="0" tIns="0" bIns="0" anchor="ctr"/>
          <a:p>
            <a:pPr algn="ctr"/>
            <a:endParaRPr b="0" lang="fr-FR" sz="4400" spc="-1" strike="noStrike">
              <a:solidFill>
                <a:srgbClr val="000000"/>
              </a:solidFill>
              <a:uFill>
                <a:solidFill>
                  <a:srgbClr val="ffffff"/>
                </a:solidFill>
              </a:uFill>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 name="PlaceHolder 1"/>
          <p:cNvSpPr>
            <a:spLocks noGrp="1"/>
          </p:cNvSpPr>
          <p:nvPr>
            <p:ph type="subTitle"/>
          </p:nvPr>
        </p:nvSpPr>
        <p:spPr>
          <a:xfrm>
            <a:off x="457200" y="273600"/>
            <a:ext cx="8229240" cy="5307840"/>
          </a:xfrm>
          <a:prstGeom prst="rect">
            <a:avLst/>
          </a:prstGeom>
        </p:spPr>
        <p:txBody>
          <a:bodyPr lIns="0" rIns="0" tIns="0" bIns="0" anchor="ctr"/>
          <a:p>
            <a:pPr algn="ctr"/>
            <a:endParaRPr b="0" lang="fr-FR" sz="3200" spc="-1" strike="noStrike">
              <a:solidFill>
                <a:srgbClr val="000000"/>
              </a:solidFill>
              <a:uFill>
                <a:solidFill>
                  <a:srgbClr val="ffffff"/>
                </a:solidFill>
              </a:uFill>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457200" y="273600"/>
            <a:ext cx="8229240" cy="1144800"/>
          </a:xfrm>
          <a:prstGeom prst="rect">
            <a:avLst/>
          </a:prstGeom>
        </p:spPr>
        <p:txBody>
          <a:bodyPr lIns="0" rIns="0" tIns="0" bIns="0" anchor="ctr"/>
          <a:p>
            <a:pPr algn="ctr"/>
            <a:endParaRPr b="0" lang="fr-FR" sz="4400" spc="-1" strike="noStrike">
              <a:solidFill>
                <a:srgbClr val="000000"/>
              </a:solidFill>
              <a:uFill>
                <a:solidFill>
                  <a:srgbClr val="ffffff"/>
                </a:solidFill>
              </a:uFill>
              <a:latin typeface="Arial"/>
            </a:endParaRPr>
          </a:p>
        </p:txBody>
      </p:sp>
      <p:sp>
        <p:nvSpPr>
          <p:cNvPr id="12" name="PlaceHolder 2"/>
          <p:cNvSpPr>
            <a:spLocks noGrp="1"/>
          </p:cNvSpPr>
          <p:nvPr>
            <p:ph type="body"/>
          </p:nvPr>
        </p:nvSpPr>
        <p:spPr>
          <a:xfrm>
            <a:off x="457200" y="1604520"/>
            <a:ext cx="4015800" cy="1896840"/>
          </a:xfrm>
          <a:prstGeom prst="rect">
            <a:avLst/>
          </a:prstGeom>
        </p:spPr>
        <p:txBody>
          <a:bodyPr lIns="0" rIns="0" tIns="0" bIns="0"/>
          <a:p>
            <a:endParaRPr b="0" lang="fr-FR" sz="3200" spc="-1" strike="noStrike">
              <a:solidFill>
                <a:srgbClr val="000000"/>
              </a:solidFill>
              <a:uFill>
                <a:solidFill>
                  <a:srgbClr val="ffffff"/>
                </a:solidFill>
              </a:uFill>
              <a:latin typeface="Arial"/>
            </a:endParaRPr>
          </a:p>
        </p:txBody>
      </p:sp>
      <p:sp>
        <p:nvSpPr>
          <p:cNvPr id="13" name="PlaceHolder 3"/>
          <p:cNvSpPr>
            <a:spLocks noGrp="1"/>
          </p:cNvSpPr>
          <p:nvPr>
            <p:ph type="body"/>
          </p:nvPr>
        </p:nvSpPr>
        <p:spPr>
          <a:xfrm>
            <a:off x="457200" y="3682080"/>
            <a:ext cx="4015800" cy="1896840"/>
          </a:xfrm>
          <a:prstGeom prst="rect">
            <a:avLst/>
          </a:prstGeom>
        </p:spPr>
        <p:txBody>
          <a:bodyPr lIns="0" rIns="0" tIns="0" bIns="0"/>
          <a:p>
            <a:endParaRPr b="0" lang="fr-FR" sz="3200" spc="-1" strike="noStrike">
              <a:solidFill>
                <a:srgbClr val="000000"/>
              </a:solidFill>
              <a:uFill>
                <a:solidFill>
                  <a:srgbClr val="ffffff"/>
                </a:solidFill>
              </a:uFill>
              <a:latin typeface="Arial"/>
            </a:endParaRPr>
          </a:p>
        </p:txBody>
      </p:sp>
      <p:sp>
        <p:nvSpPr>
          <p:cNvPr id="14" name="PlaceHolder 4"/>
          <p:cNvSpPr>
            <a:spLocks noGrp="1"/>
          </p:cNvSpPr>
          <p:nvPr>
            <p:ph type="body"/>
          </p:nvPr>
        </p:nvSpPr>
        <p:spPr>
          <a:xfrm>
            <a:off x="4674240" y="1604520"/>
            <a:ext cx="4015800" cy="3977280"/>
          </a:xfrm>
          <a:prstGeom prst="rect">
            <a:avLst/>
          </a:prstGeom>
        </p:spPr>
        <p:txBody>
          <a:bodyPr lIns="0" rIns="0" tIns="0" bIns="0"/>
          <a:p>
            <a:endParaRPr b="0" lang="fr-FR" sz="3200" spc="-1" strike="noStrike">
              <a:solidFill>
                <a:srgbClr val="000000"/>
              </a:solidFill>
              <a:uFill>
                <a:solidFill>
                  <a:srgbClr val="ffffff"/>
                </a:solidFill>
              </a:uFill>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457200" y="273600"/>
            <a:ext cx="8229240" cy="1144800"/>
          </a:xfrm>
          <a:prstGeom prst="rect">
            <a:avLst/>
          </a:prstGeom>
        </p:spPr>
        <p:txBody>
          <a:bodyPr lIns="0" rIns="0" tIns="0" bIns="0" anchor="ctr"/>
          <a:p>
            <a:pPr algn="ctr"/>
            <a:endParaRPr b="0" lang="fr-FR" sz="4400" spc="-1" strike="noStrike">
              <a:solidFill>
                <a:srgbClr val="000000"/>
              </a:solidFill>
              <a:uFill>
                <a:solidFill>
                  <a:srgbClr val="ffffff"/>
                </a:solidFill>
              </a:uFill>
              <a:latin typeface="Arial"/>
            </a:endParaRPr>
          </a:p>
        </p:txBody>
      </p:sp>
      <p:sp>
        <p:nvSpPr>
          <p:cNvPr id="16" name="PlaceHolder 2"/>
          <p:cNvSpPr>
            <a:spLocks noGrp="1"/>
          </p:cNvSpPr>
          <p:nvPr>
            <p:ph type="body"/>
          </p:nvPr>
        </p:nvSpPr>
        <p:spPr>
          <a:xfrm>
            <a:off x="457200" y="1604520"/>
            <a:ext cx="4015800" cy="3977280"/>
          </a:xfrm>
          <a:prstGeom prst="rect">
            <a:avLst/>
          </a:prstGeom>
        </p:spPr>
        <p:txBody>
          <a:bodyPr lIns="0" rIns="0" tIns="0" bIns="0"/>
          <a:p>
            <a:endParaRPr b="0" lang="fr-FR" sz="3200" spc="-1" strike="noStrike">
              <a:solidFill>
                <a:srgbClr val="000000"/>
              </a:solidFill>
              <a:uFill>
                <a:solidFill>
                  <a:srgbClr val="ffffff"/>
                </a:solidFill>
              </a:uFill>
              <a:latin typeface="Arial"/>
            </a:endParaRPr>
          </a:p>
        </p:txBody>
      </p:sp>
      <p:sp>
        <p:nvSpPr>
          <p:cNvPr id="17" name="PlaceHolder 3"/>
          <p:cNvSpPr>
            <a:spLocks noGrp="1"/>
          </p:cNvSpPr>
          <p:nvPr>
            <p:ph type="body"/>
          </p:nvPr>
        </p:nvSpPr>
        <p:spPr>
          <a:xfrm>
            <a:off x="4674240" y="1604520"/>
            <a:ext cx="4015800" cy="1896840"/>
          </a:xfrm>
          <a:prstGeom prst="rect">
            <a:avLst/>
          </a:prstGeom>
        </p:spPr>
        <p:txBody>
          <a:bodyPr lIns="0" rIns="0" tIns="0" bIns="0"/>
          <a:p>
            <a:endParaRPr b="0" lang="fr-FR" sz="3200" spc="-1" strike="noStrike">
              <a:solidFill>
                <a:srgbClr val="000000"/>
              </a:solidFill>
              <a:uFill>
                <a:solidFill>
                  <a:srgbClr val="ffffff"/>
                </a:solidFill>
              </a:uFill>
              <a:latin typeface="Arial"/>
            </a:endParaRPr>
          </a:p>
        </p:txBody>
      </p:sp>
      <p:sp>
        <p:nvSpPr>
          <p:cNvPr id="18" name="PlaceHolder 4"/>
          <p:cNvSpPr>
            <a:spLocks noGrp="1"/>
          </p:cNvSpPr>
          <p:nvPr>
            <p:ph type="body"/>
          </p:nvPr>
        </p:nvSpPr>
        <p:spPr>
          <a:xfrm>
            <a:off x="4674240" y="3682080"/>
            <a:ext cx="4015800" cy="1896840"/>
          </a:xfrm>
          <a:prstGeom prst="rect">
            <a:avLst/>
          </a:prstGeom>
        </p:spPr>
        <p:txBody>
          <a:bodyPr lIns="0" rIns="0" tIns="0" bIns="0"/>
          <a:p>
            <a:endParaRPr b="0" lang="fr-FR" sz="3200" spc="-1" strike="noStrike">
              <a:solidFill>
                <a:srgbClr val="000000"/>
              </a:solidFill>
              <a:uFill>
                <a:solidFill>
                  <a:srgbClr val="ffffff"/>
                </a:solidFill>
              </a:uFill>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457200" y="273600"/>
            <a:ext cx="8229240" cy="1144800"/>
          </a:xfrm>
          <a:prstGeom prst="rect">
            <a:avLst/>
          </a:prstGeom>
        </p:spPr>
        <p:txBody>
          <a:bodyPr lIns="0" rIns="0" tIns="0" bIns="0" anchor="ctr"/>
          <a:p>
            <a:pPr algn="ctr"/>
            <a:endParaRPr b="0" lang="fr-FR" sz="4400" spc="-1" strike="noStrike">
              <a:solidFill>
                <a:srgbClr val="000000"/>
              </a:solidFill>
              <a:uFill>
                <a:solidFill>
                  <a:srgbClr val="ffffff"/>
                </a:solidFill>
              </a:uFill>
              <a:latin typeface="Arial"/>
            </a:endParaRPr>
          </a:p>
        </p:txBody>
      </p:sp>
      <p:sp>
        <p:nvSpPr>
          <p:cNvPr id="20" name="PlaceHolder 2"/>
          <p:cNvSpPr>
            <a:spLocks noGrp="1"/>
          </p:cNvSpPr>
          <p:nvPr>
            <p:ph type="body"/>
          </p:nvPr>
        </p:nvSpPr>
        <p:spPr>
          <a:xfrm>
            <a:off x="457200" y="1604520"/>
            <a:ext cx="4015800" cy="1896840"/>
          </a:xfrm>
          <a:prstGeom prst="rect">
            <a:avLst/>
          </a:prstGeom>
        </p:spPr>
        <p:txBody>
          <a:bodyPr lIns="0" rIns="0" tIns="0" bIns="0"/>
          <a:p>
            <a:endParaRPr b="0" lang="fr-FR" sz="3200" spc="-1" strike="noStrike">
              <a:solidFill>
                <a:srgbClr val="000000"/>
              </a:solidFill>
              <a:uFill>
                <a:solidFill>
                  <a:srgbClr val="ffffff"/>
                </a:solidFill>
              </a:uFill>
              <a:latin typeface="Arial"/>
            </a:endParaRPr>
          </a:p>
        </p:txBody>
      </p:sp>
      <p:sp>
        <p:nvSpPr>
          <p:cNvPr id="21" name="PlaceHolder 3"/>
          <p:cNvSpPr>
            <a:spLocks noGrp="1"/>
          </p:cNvSpPr>
          <p:nvPr>
            <p:ph type="body"/>
          </p:nvPr>
        </p:nvSpPr>
        <p:spPr>
          <a:xfrm>
            <a:off x="4674240" y="1604520"/>
            <a:ext cx="4015800" cy="1896840"/>
          </a:xfrm>
          <a:prstGeom prst="rect">
            <a:avLst/>
          </a:prstGeom>
        </p:spPr>
        <p:txBody>
          <a:bodyPr lIns="0" rIns="0" tIns="0" bIns="0"/>
          <a:p>
            <a:endParaRPr b="0" lang="fr-FR" sz="3200" spc="-1" strike="noStrike">
              <a:solidFill>
                <a:srgbClr val="000000"/>
              </a:solidFill>
              <a:uFill>
                <a:solidFill>
                  <a:srgbClr val="ffffff"/>
                </a:solidFill>
              </a:uFill>
              <a:latin typeface="Arial"/>
            </a:endParaRPr>
          </a:p>
        </p:txBody>
      </p:sp>
      <p:sp>
        <p:nvSpPr>
          <p:cNvPr id="22" name="PlaceHolder 4"/>
          <p:cNvSpPr>
            <a:spLocks noGrp="1"/>
          </p:cNvSpPr>
          <p:nvPr>
            <p:ph type="body"/>
          </p:nvPr>
        </p:nvSpPr>
        <p:spPr>
          <a:xfrm>
            <a:off x="457200" y="3682080"/>
            <a:ext cx="8229240" cy="1896840"/>
          </a:xfrm>
          <a:prstGeom prst="rect">
            <a:avLst/>
          </a:prstGeom>
        </p:spPr>
        <p:txBody>
          <a:bodyPr lIns="0" rIns="0" tIns="0" bIns="0"/>
          <a:p>
            <a:endParaRPr b="0" lang="fr-FR" sz="3200" spc="-1" strike="noStrike">
              <a:solidFill>
                <a:srgbClr val="000000"/>
              </a:solidFill>
              <a:uFill>
                <a:solidFill>
                  <a:srgbClr val="ffffff"/>
                </a:solidFill>
              </a:uFill>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457200" y="273600"/>
            <a:ext cx="8228880" cy="1144440"/>
          </a:xfrm>
          <a:prstGeom prst="rect">
            <a:avLst/>
          </a:prstGeom>
        </p:spPr>
        <p:txBody>
          <a:bodyPr lIns="0" rIns="0" tIns="0" bIns="0" anchor="ctr"/>
          <a:p>
            <a:pPr algn="ctr"/>
            <a:endParaRPr b="0" lang="fr-FR" sz="4400" spc="-1" strike="noStrike">
              <a:solidFill>
                <a:srgbClr val="000000"/>
              </a:solidFill>
              <a:uFill>
                <a:solidFill>
                  <a:srgbClr val="ffffff"/>
                </a:solidFill>
              </a:uFill>
              <a:latin typeface="Arial"/>
            </a:endParaRPr>
          </a:p>
        </p:txBody>
      </p:sp>
      <p:sp>
        <p:nvSpPr>
          <p:cNvPr id="1" name="PlaceHolder 2"/>
          <p:cNvSpPr>
            <a:spLocks noGrp="1"/>
          </p:cNvSpPr>
          <p:nvPr>
            <p:ph type="body"/>
          </p:nvPr>
        </p:nvSpPr>
        <p:spPr>
          <a:xfrm>
            <a:off x="457200" y="1604520"/>
            <a:ext cx="8228880" cy="3976920"/>
          </a:xfrm>
          <a:prstGeom prst="rect">
            <a:avLst/>
          </a:prstGeom>
        </p:spPr>
        <p:txBody>
          <a:bodyPr lIns="0" rIns="0" tIns="0" bIns="0"/>
          <a:p>
            <a:pPr marL="432000" indent="-324000">
              <a:buClr>
                <a:srgbClr val="000000"/>
              </a:buClr>
              <a:buSzPct val="45000"/>
              <a:buFont typeface="Wingdings" charset="2"/>
              <a:buChar char=""/>
            </a:pPr>
            <a:r>
              <a:rPr b="0" lang="fr-FR" sz="1800" spc="-1" strike="noStrike">
                <a:solidFill>
                  <a:srgbClr val="000000"/>
                </a:solidFill>
                <a:uFill>
                  <a:solidFill>
                    <a:srgbClr val="ffffff"/>
                  </a:solidFill>
                </a:uFill>
                <a:latin typeface="Arial"/>
              </a:rPr>
              <a:t>Cliquez pour éditer le format du plan de texte</a:t>
            </a:r>
            <a:endParaRPr b="0" lang="fr-FR" sz="1800" spc="-1" strike="noStrike">
              <a:solidFill>
                <a:srgbClr val="000000"/>
              </a:solidFill>
              <a:uFill>
                <a:solidFill>
                  <a:srgbClr val="ffffff"/>
                </a:solidFill>
              </a:uFill>
              <a:latin typeface="Arial"/>
            </a:endParaRPr>
          </a:p>
          <a:p>
            <a:pPr lvl="1" marL="864000" indent="-324000">
              <a:buClr>
                <a:srgbClr val="000000"/>
              </a:buClr>
              <a:buSzPct val="75000"/>
              <a:buFont typeface="Symbol" charset="2"/>
              <a:buChar char=""/>
            </a:pPr>
            <a:r>
              <a:rPr b="0" lang="fr-FR" sz="1800" spc="-1" strike="noStrike">
                <a:solidFill>
                  <a:srgbClr val="000000"/>
                </a:solidFill>
                <a:uFill>
                  <a:solidFill>
                    <a:srgbClr val="ffffff"/>
                  </a:solidFill>
                </a:uFill>
                <a:latin typeface="Arial"/>
              </a:rPr>
              <a:t>Second niveau de plan</a:t>
            </a:r>
            <a:endParaRPr b="0" lang="fr-FR" sz="1800" spc="-1" strike="noStrike">
              <a:solidFill>
                <a:srgbClr val="000000"/>
              </a:solidFill>
              <a:uFill>
                <a:solidFill>
                  <a:srgbClr val="ffffff"/>
                </a:solidFill>
              </a:uFill>
              <a:latin typeface="Arial"/>
            </a:endParaRPr>
          </a:p>
          <a:p>
            <a:pPr lvl="2" marL="1296000" indent="-288000">
              <a:buClr>
                <a:srgbClr val="000000"/>
              </a:buClr>
              <a:buSzPct val="45000"/>
              <a:buFont typeface="Wingdings" charset="2"/>
              <a:buChar char=""/>
            </a:pPr>
            <a:r>
              <a:rPr b="0" lang="fr-FR" sz="1800" spc="-1" strike="noStrike">
                <a:solidFill>
                  <a:srgbClr val="000000"/>
                </a:solidFill>
                <a:uFill>
                  <a:solidFill>
                    <a:srgbClr val="ffffff"/>
                  </a:solidFill>
                </a:uFill>
                <a:latin typeface="Arial"/>
              </a:rPr>
              <a:t>Troisième niveau de plan</a:t>
            </a:r>
            <a:endParaRPr b="0" lang="fr-FR" sz="1800" spc="-1" strike="noStrike">
              <a:solidFill>
                <a:srgbClr val="000000"/>
              </a:solidFill>
              <a:uFill>
                <a:solidFill>
                  <a:srgbClr val="ffffff"/>
                </a:solidFill>
              </a:uFill>
              <a:latin typeface="Arial"/>
            </a:endParaRPr>
          </a:p>
          <a:p>
            <a:pPr lvl="3" marL="1728000" indent="-216000">
              <a:buClr>
                <a:srgbClr val="000000"/>
              </a:buClr>
              <a:buSzPct val="75000"/>
              <a:buFont typeface="Symbol" charset="2"/>
              <a:buChar char=""/>
            </a:pPr>
            <a:r>
              <a:rPr b="0" lang="fr-FR" sz="1800" spc="-1" strike="noStrike">
                <a:solidFill>
                  <a:srgbClr val="000000"/>
                </a:solidFill>
                <a:uFill>
                  <a:solidFill>
                    <a:srgbClr val="ffffff"/>
                  </a:solidFill>
                </a:uFill>
                <a:latin typeface="Arial"/>
              </a:rPr>
              <a:t>Quatrième niveau de plan</a:t>
            </a:r>
            <a:endParaRPr b="0" lang="fr-FR" sz="1800" spc="-1" strike="noStrike">
              <a:solidFill>
                <a:srgbClr val="000000"/>
              </a:solidFill>
              <a:uFill>
                <a:solidFill>
                  <a:srgbClr val="ffffff"/>
                </a:solidFill>
              </a:uFill>
              <a:latin typeface="Arial"/>
            </a:endParaRPr>
          </a:p>
          <a:p>
            <a:pPr lvl="4" marL="2160000" indent="-216000">
              <a:buClr>
                <a:srgbClr val="000000"/>
              </a:buClr>
              <a:buSzPct val="45000"/>
              <a:buFont typeface="Wingdings" charset="2"/>
              <a:buChar char=""/>
            </a:pPr>
            <a:r>
              <a:rPr b="0" lang="fr-FR" sz="1800" spc="-1" strike="noStrike">
                <a:solidFill>
                  <a:srgbClr val="000000"/>
                </a:solidFill>
                <a:uFill>
                  <a:solidFill>
                    <a:srgbClr val="ffffff"/>
                  </a:solidFill>
                </a:uFill>
                <a:latin typeface="Arial"/>
              </a:rPr>
              <a:t>Cinquième niveau de plan</a:t>
            </a:r>
            <a:endParaRPr b="0" lang="fr-FR" sz="1800" spc="-1" strike="noStrike">
              <a:solidFill>
                <a:srgbClr val="000000"/>
              </a:solidFill>
              <a:uFill>
                <a:solidFill>
                  <a:srgbClr val="ffffff"/>
                </a:solidFill>
              </a:uFill>
              <a:latin typeface="Arial"/>
            </a:endParaRPr>
          </a:p>
          <a:p>
            <a:pPr lvl="5" marL="2592000" indent="-216000">
              <a:buClr>
                <a:srgbClr val="000000"/>
              </a:buClr>
              <a:buSzPct val="45000"/>
              <a:buFont typeface="Wingdings" charset="2"/>
              <a:buChar char=""/>
            </a:pPr>
            <a:r>
              <a:rPr b="0" lang="fr-FR" sz="1800" spc="-1" strike="noStrike">
                <a:solidFill>
                  <a:srgbClr val="000000"/>
                </a:solidFill>
                <a:uFill>
                  <a:solidFill>
                    <a:srgbClr val="ffffff"/>
                  </a:solidFill>
                </a:uFill>
                <a:latin typeface="Arial"/>
              </a:rPr>
              <a:t>Sixième niveau de plan</a:t>
            </a:r>
            <a:endParaRPr b="0" lang="fr-FR" sz="1800" spc="-1" strike="noStrike">
              <a:solidFill>
                <a:srgbClr val="000000"/>
              </a:solidFill>
              <a:uFill>
                <a:solidFill>
                  <a:srgbClr val="ffffff"/>
                </a:solidFill>
              </a:uFill>
              <a:latin typeface="Arial"/>
            </a:endParaRPr>
          </a:p>
          <a:p>
            <a:pPr lvl="6" marL="3024000" indent="-216000">
              <a:buClr>
                <a:srgbClr val="000000"/>
              </a:buClr>
              <a:buSzPct val="45000"/>
              <a:buFont typeface="Wingdings" charset="2"/>
              <a:buChar char=""/>
            </a:pPr>
            <a:r>
              <a:rPr b="0" lang="fr-FR" sz="1800" spc="-1" strike="noStrike">
                <a:solidFill>
                  <a:srgbClr val="000000"/>
                </a:solidFill>
                <a:uFill>
                  <a:solidFill>
                    <a:srgbClr val="ffffff"/>
                  </a:solidFill>
                </a:uFill>
                <a:latin typeface="Arial"/>
              </a:rPr>
              <a:t>Septième niveau de plan</a:t>
            </a:r>
            <a:endParaRPr b="0" lang="fr-FR" sz="1800" spc="-1" strike="noStrike">
              <a:solidFill>
                <a:srgbClr val="000000"/>
              </a:solidFill>
              <a:uFill>
                <a:solidFill>
                  <a:srgbClr val="ffffff"/>
                </a:solidFill>
              </a:uFill>
              <a:latin typeface="Arial"/>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6" name="PlaceHolder 1"/>
          <p:cNvSpPr>
            <a:spLocks noGrp="1"/>
          </p:cNvSpPr>
          <p:nvPr>
            <p:ph type="title"/>
          </p:nvPr>
        </p:nvSpPr>
        <p:spPr>
          <a:xfrm>
            <a:off x="457200" y="273600"/>
            <a:ext cx="8229240" cy="1144800"/>
          </a:xfrm>
          <a:prstGeom prst="rect">
            <a:avLst/>
          </a:prstGeom>
        </p:spPr>
        <p:txBody>
          <a:bodyPr lIns="0" rIns="0" tIns="0" bIns="0" anchor="ctr"/>
          <a:p>
            <a:pPr algn="ctr"/>
            <a:r>
              <a:rPr b="0" lang="fr-FR" sz="4400" spc="-1" strike="noStrike">
                <a:solidFill>
                  <a:srgbClr val="000000"/>
                </a:solidFill>
                <a:uFill>
                  <a:solidFill>
                    <a:srgbClr val="ffffff"/>
                  </a:solidFill>
                </a:uFill>
                <a:latin typeface="Arial"/>
              </a:rPr>
              <a:t>Cliquez pour éditer le format du texte-titre</a:t>
            </a:r>
            <a:endParaRPr b="0" lang="fr-FR" sz="4400" spc="-1" strike="noStrike">
              <a:solidFill>
                <a:srgbClr val="000000"/>
              </a:solidFill>
              <a:uFill>
                <a:solidFill>
                  <a:srgbClr val="ffffff"/>
                </a:solidFill>
              </a:uFill>
              <a:latin typeface="Arial"/>
            </a:endParaRPr>
          </a:p>
        </p:txBody>
      </p:sp>
      <p:sp>
        <p:nvSpPr>
          <p:cNvPr id="37" name="PlaceHolder 2"/>
          <p:cNvSpPr>
            <a:spLocks noGrp="1"/>
          </p:cNvSpPr>
          <p:nvPr>
            <p:ph type="body"/>
          </p:nvPr>
        </p:nvSpPr>
        <p:spPr>
          <a:xfrm>
            <a:off x="457200" y="1604520"/>
            <a:ext cx="8229240" cy="3977280"/>
          </a:xfrm>
          <a:prstGeom prst="rect">
            <a:avLst/>
          </a:prstGeom>
        </p:spPr>
        <p:txBody>
          <a:bodyPr lIns="0" rIns="0" tIns="0" bIns="0"/>
          <a:p>
            <a:pPr marL="432000" indent="-324000">
              <a:buClr>
                <a:srgbClr val="000000"/>
              </a:buClr>
              <a:buSzPct val="45000"/>
              <a:buFont typeface="Wingdings" charset="2"/>
              <a:buChar char=""/>
            </a:pPr>
            <a:r>
              <a:rPr b="0" lang="fr-FR" sz="3200" spc="-1" strike="noStrike">
                <a:solidFill>
                  <a:srgbClr val="000000"/>
                </a:solidFill>
                <a:uFill>
                  <a:solidFill>
                    <a:srgbClr val="ffffff"/>
                  </a:solidFill>
                </a:uFill>
                <a:latin typeface="Arial"/>
              </a:rPr>
              <a:t>Cliquez pour éditer le format du plan de texte</a:t>
            </a:r>
            <a:endParaRPr b="0" lang="fr-FR" sz="3200" spc="-1" strike="noStrike">
              <a:solidFill>
                <a:srgbClr val="000000"/>
              </a:solidFill>
              <a:uFill>
                <a:solidFill>
                  <a:srgbClr val="ffffff"/>
                </a:solidFill>
              </a:uFill>
              <a:latin typeface="Arial"/>
            </a:endParaRPr>
          </a:p>
          <a:p>
            <a:pPr lvl="1" marL="864000" indent="-324000">
              <a:buClr>
                <a:srgbClr val="000000"/>
              </a:buClr>
              <a:buSzPct val="75000"/>
              <a:buFont typeface="Symbol" charset="2"/>
              <a:buChar char=""/>
            </a:pPr>
            <a:r>
              <a:rPr b="0" lang="fr-FR" sz="2800" spc="-1" strike="noStrike">
                <a:solidFill>
                  <a:srgbClr val="000000"/>
                </a:solidFill>
                <a:uFill>
                  <a:solidFill>
                    <a:srgbClr val="ffffff"/>
                  </a:solidFill>
                </a:uFill>
                <a:latin typeface="Arial"/>
              </a:rPr>
              <a:t>Second niveau de plan</a:t>
            </a:r>
            <a:endParaRPr b="0" lang="fr-FR" sz="2800" spc="-1" strike="noStrike">
              <a:solidFill>
                <a:srgbClr val="000000"/>
              </a:solidFill>
              <a:uFill>
                <a:solidFill>
                  <a:srgbClr val="ffffff"/>
                </a:solidFill>
              </a:uFill>
              <a:latin typeface="Arial"/>
            </a:endParaRPr>
          </a:p>
          <a:p>
            <a:pPr lvl="2" marL="1296000" indent="-288000">
              <a:buClr>
                <a:srgbClr val="000000"/>
              </a:buClr>
              <a:buSzPct val="45000"/>
              <a:buFont typeface="Wingdings" charset="2"/>
              <a:buChar char=""/>
            </a:pPr>
            <a:r>
              <a:rPr b="0" lang="fr-FR" sz="2400" spc="-1" strike="noStrike">
                <a:solidFill>
                  <a:srgbClr val="000000"/>
                </a:solidFill>
                <a:uFill>
                  <a:solidFill>
                    <a:srgbClr val="ffffff"/>
                  </a:solidFill>
                </a:uFill>
                <a:latin typeface="Arial"/>
              </a:rPr>
              <a:t>Troisième niveau de plan</a:t>
            </a:r>
            <a:endParaRPr b="0" lang="fr-FR" sz="2400" spc="-1" strike="noStrike">
              <a:solidFill>
                <a:srgbClr val="000000"/>
              </a:solidFill>
              <a:uFill>
                <a:solidFill>
                  <a:srgbClr val="ffffff"/>
                </a:solidFill>
              </a:uFill>
              <a:latin typeface="Arial"/>
            </a:endParaRPr>
          </a:p>
          <a:p>
            <a:pPr lvl="3" marL="1728000" indent="-216000">
              <a:buClr>
                <a:srgbClr val="000000"/>
              </a:buClr>
              <a:buSzPct val="75000"/>
              <a:buFont typeface="Symbol" charset="2"/>
              <a:buChar char=""/>
            </a:pPr>
            <a:r>
              <a:rPr b="0" lang="fr-FR" sz="2000" spc="-1" strike="noStrike">
                <a:solidFill>
                  <a:srgbClr val="000000"/>
                </a:solidFill>
                <a:uFill>
                  <a:solidFill>
                    <a:srgbClr val="ffffff"/>
                  </a:solidFill>
                </a:uFill>
                <a:latin typeface="Arial"/>
              </a:rPr>
              <a:t>Quatrième niveau de plan</a:t>
            </a:r>
            <a:endParaRPr b="0" lang="fr-FR" sz="2000" spc="-1" strike="noStrike">
              <a:solidFill>
                <a:srgbClr val="000000"/>
              </a:solidFill>
              <a:uFill>
                <a:solidFill>
                  <a:srgbClr val="ffffff"/>
                </a:solidFill>
              </a:uFill>
              <a:latin typeface="Arial"/>
            </a:endParaRPr>
          </a:p>
          <a:p>
            <a:pPr lvl="4" marL="2160000" indent="-216000">
              <a:buClr>
                <a:srgbClr val="000000"/>
              </a:buClr>
              <a:buSzPct val="45000"/>
              <a:buFont typeface="Wingdings" charset="2"/>
              <a:buChar char=""/>
            </a:pPr>
            <a:r>
              <a:rPr b="0" lang="fr-FR" sz="2000" spc="-1" strike="noStrike">
                <a:solidFill>
                  <a:srgbClr val="000000"/>
                </a:solidFill>
                <a:uFill>
                  <a:solidFill>
                    <a:srgbClr val="ffffff"/>
                  </a:solidFill>
                </a:uFill>
                <a:latin typeface="Arial"/>
              </a:rPr>
              <a:t>Cinquième niveau de plan</a:t>
            </a:r>
            <a:endParaRPr b="0" lang="fr-FR" sz="2000" spc="-1" strike="noStrike">
              <a:solidFill>
                <a:srgbClr val="000000"/>
              </a:solidFill>
              <a:uFill>
                <a:solidFill>
                  <a:srgbClr val="ffffff"/>
                </a:solidFill>
              </a:uFill>
              <a:latin typeface="Arial"/>
            </a:endParaRPr>
          </a:p>
          <a:p>
            <a:pPr lvl="5" marL="2592000" indent="-216000">
              <a:buClr>
                <a:srgbClr val="000000"/>
              </a:buClr>
              <a:buSzPct val="45000"/>
              <a:buFont typeface="Wingdings" charset="2"/>
              <a:buChar char=""/>
            </a:pPr>
            <a:r>
              <a:rPr b="0" lang="fr-FR" sz="2000" spc="-1" strike="noStrike">
                <a:solidFill>
                  <a:srgbClr val="000000"/>
                </a:solidFill>
                <a:uFill>
                  <a:solidFill>
                    <a:srgbClr val="ffffff"/>
                  </a:solidFill>
                </a:uFill>
                <a:latin typeface="Arial"/>
              </a:rPr>
              <a:t>Sixième niveau de plan</a:t>
            </a:r>
            <a:endParaRPr b="0" lang="fr-FR" sz="2000" spc="-1" strike="noStrike">
              <a:solidFill>
                <a:srgbClr val="000000"/>
              </a:solidFill>
              <a:uFill>
                <a:solidFill>
                  <a:srgbClr val="ffffff"/>
                </a:solidFill>
              </a:uFill>
              <a:latin typeface="Arial"/>
            </a:endParaRPr>
          </a:p>
          <a:p>
            <a:pPr lvl="6" marL="3024000" indent="-216000">
              <a:buClr>
                <a:srgbClr val="000000"/>
              </a:buClr>
              <a:buSzPct val="45000"/>
              <a:buFont typeface="Wingdings" charset="2"/>
              <a:buChar char=""/>
            </a:pPr>
            <a:r>
              <a:rPr b="0" lang="fr-FR" sz="2000" spc="-1" strike="noStrike">
                <a:solidFill>
                  <a:srgbClr val="000000"/>
                </a:solidFill>
                <a:uFill>
                  <a:solidFill>
                    <a:srgbClr val="ffffff"/>
                  </a:solidFill>
                </a:uFill>
                <a:latin typeface="Arial"/>
              </a:rPr>
              <a:t>Septième niveau de plan</a:t>
            </a:r>
            <a:endParaRPr b="0" lang="fr-FR" sz="2000" spc="-1" strike="noStrike">
              <a:solidFill>
                <a:srgbClr val="000000"/>
              </a:solidFill>
              <a:uFill>
                <a:solidFill>
                  <a:srgbClr val="ffffff"/>
                </a:solidFill>
              </a:uFill>
              <a:latin typeface="Arial"/>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image" Target="../media/image6.png"/><Relationship Id="rId3"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slideLayout" Target="../slideLayouts/slideLayout13.xml"/>
</Relationships>
</file>

<file path=ppt/slides/_rels/slide11.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13.xml"/>
</Relationships>
</file>

<file path=ppt/slides/_rels/slide12.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slideLayout" Target="../slideLayouts/slideLayout13.xml"/>
</Relationships>
</file>

<file path=ppt/slides/_rels/slide13.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slideLayout" Target="../slideLayouts/slideLayout13.xml"/>
</Relationships>
</file>

<file path=ppt/slides/_rels/slide14.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slideLayout" Target="../slideLayouts/slideLayout13.xml"/>
</Relationships>
</file>

<file path=ppt/slides/_rels/slide15.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slideLayout" Target="../slideLayouts/slideLayout13.xml"/>
</Relationships>
</file>

<file path=ppt/slides/_rels/slide16.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13.xml"/>
</Relationships>
</file>

<file path=ppt/slides/_rels/slide1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slideLayout" Target="../slideLayouts/slideLayout13.xml"/>
</Relationships>
</file>

<file path=ppt/slides/_rels/slide21.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image" Target="../media/image21.png"/><Relationship Id="rId3" Type="http://schemas.openxmlformats.org/officeDocument/2006/relationships/slideLayout" Target="../slideLayouts/slideLayout13.xml"/>
</Relationships>
</file>

<file path=ppt/slides/_rels/slide22.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image" Target="../media/image23.png"/><Relationship Id="rId3" Type="http://schemas.openxmlformats.org/officeDocument/2006/relationships/slideLayout" Target="../slideLayouts/slideLayout13.xml"/>
</Relationships>
</file>

<file path=ppt/slides/_rels/slide2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6.xml.rels><?xml version="1.0" encoding="UTF-8"?>
<Relationships xmlns="http://schemas.openxmlformats.org/package/2006/relationships"><Relationship Id="rId1" Type="http://schemas.openxmlformats.org/officeDocument/2006/relationships/image" Target="../media/image24.jpeg"/><Relationship Id="rId2" Type="http://schemas.openxmlformats.org/officeDocument/2006/relationships/slideLayout" Target="../slideLayouts/slideLayout13.xml"/>
</Relationships>
</file>

<file path=ppt/slides/_rels/slide27.xml.rels><?xml version="1.0" encoding="UTF-8"?>
<Relationships xmlns="http://schemas.openxmlformats.org/package/2006/relationships"><Relationship Id="rId1" Type="http://schemas.openxmlformats.org/officeDocument/2006/relationships/image" Target="../media/image25.png"/><Relationship Id="rId2" Type="http://schemas.openxmlformats.org/officeDocument/2006/relationships/slideLayout" Target="../slideLayouts/slideLayout13.xml"/>
</Relationships>
</file>

<file path=ppt/slides/_rels/slide28.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image" Target="../media/image27.png"/><Relationship Id="rId3" Type="http://schemas.openxmlformats.org/officeDocument/2006/relationships/slideLayout" Target="../slideLayouts/slideLayout13.xml"/>
</Relationships>
</file>

<file path=ppt/slides/_rels/slide29.xml.rels><?xml version="1.0" encoding="UTF-8"?>
<Relationships xmlns="http://schemas.openxmlformats.org/package/2006/relationships"><Relationship Id="rId1" Type="http://schemas.openxmlformats.org/officeDocument/2006/relationships/image" Target="../media/image28.png"/><Relationship Id="rId2"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0.xml.rels><?xml version="1.0" encoding="UTF-8"?>
<Relationships xmlns="http://schemas.openxmlformats.org/package/2006/relationships"><Relationship Id="rId1" Type="http://schemas.openxmlformats.org/officeDocument/2006/relationships/image" Target="../media/image29.png"/><Relationship Id="rId2" Type="http://schemas.openxmlformats.org/officeDocument/2006/relationships/slideLayout" Target="../slideLayouts/slideLayout13.xml"/>
</Relationships>
</file>

<file path=ppt/slides/_rels/slide31.xml.rels><?xml version="1.0" encoding="UTF-8"?>
<Relationships xmlns="http://schemas.openxmlformats.org/package/2006/relationships"><Relationship Id="rId1" Type="http://schemas.openxmlformats.org/officeDocument/2006/relationships/image" Target="../media/image30.png"/><Relationship Id="rId2" Type="http://schemas.openxmlformats.org/officeDocument/2006/relationships/image" Target="../media/image31.png"/><Relationship Id="rId3" Type="http://schemas.openxmlformats.org/officeDocument/2006/relationships/slideLayout" Target="../slideLayouts/slideLayout13.xml"/>
</Relationships>
</file>

<file path=ppt/slides/_rels/slide3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13.xml"/>
</Relationships>
</file>

<file path=ppt/slides/_rels/slide6.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13.xml"/>
</Relationships>
</file>

<file path=ppt/slides/_rels/slide7.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slideLayout" Target="../slideLayouts/slideLayout13.xml"/>
</Relationships>
</file>

<file path=ppt/slides/_rels/slide8.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slideLayout" Target="../slideLayouts/slideLayout13.xml"/>
</Relationships>
</file>

<file path=ppt/slides/_rels/slide9.xml.rels><?xml version="1.0" encoding="UTF-8"?>
<Relationships xmlns="http://schemas.openxmlformats.org/package/2006/relationships"><Relationship Id="rId1" Type="http://schemas.openxmlformats.org/officeDocument/2006/relationships/image" Target="../media/image11.wmf"/><Relationship Id="rId2" Type="http://schemas.openxmlformats.org/officeDocument/2006/relationships/slideLayout" Target="../slideLayouts/slideLayout1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72" name="Image 3" descr=""/>
          <p:cNvPicPr/>
          <p:nvPr/>
        </p:nvPicPr>
        <p:blipFill>
          <a:blip r:embed="rId1"/>
          <a:stretch/>
        </p:blipFill>
        <p:spPr>
          <a:xfrm>
            <a:off x="6864480" y="0"/>
            <a:ext cx="2278440" cy="1217520"/>
          </a:xfrm>
          <a:prstGeom prst="rect">
            <a:avLst/>
          </a:prstGeom>
          <a:ln>
            <a:noFill/>
          </a:ln>
        </p:spPr>
      </p:pic>
      <p:pic>
        <p:nvPicPr>
          <p:cNvPr id="73" name="Image 4" descr=""/>
          <p:cNvPicPr/>
          <p:nvPr/>
        </p:nvPicPr>
        <p:blipFill>
          <a:blip r:embed="rId2"/>
          <a:stretch/>
        </p:blipFill>
        <p:spPr>
          <a:xfrm>
            <a:off x="0" y="0"/>
            <a:ext cx="1200600" cy="1918440"/>
          </a:xfrm>
          <a:prstGeom prst="rect">
            <a:avLst/>
          </a:prstGeom>
          <a:ln>
            <a:noFill/>
          </a:ln>
        </p:spPr>
      </p:pic>
      <p:sp>
        <p:nvSpPr>
          <p:cNvPr id="74" name="CustomShape 1"/>
          <p:cNvSpPr/>
          <p:nvPr/>
        </p:nvSpPr>
        <p:spPr>
          <a:xfrm>
            <a:off x="317520" y="4890600"/>
            <a:ext cx="2788200" cy="1186920"/>
          </a:xfrm>
          <a:prstGeom prst="rect">
            <a:avLst/>
          </a:prstGeom>
          <a:noFill/>
          <a:ln>
            <a:noFill/>
          </a:ln>
        </p:spPr>
        <p:style>
          <a:lnRef idx="0"/>
          <a:fillRef idx="0"/>
          <a:effectRef idx="0"/>
          <a:fontRef idx="minor"/>
        </p:style>
        <p:txBody>
          <a:bodyPr lIns="90000" rIns="90000" tIns="45000" bIns="45000"/>
          <a:p>
            <a:pPr>
              <a:lnSpc>
                <a:spcPct val="100000"/>
              </a:lnSpc>
            </a:pPr>
            <a:r>
              <a:rPr b="0" lang="fr-FR" sz="1800" spc="-1" strike="noStrike" cap="all">
                <a:solidFill>
                  <a:srgbClr val="000000"/>
                </a:solidFill>
                <a:uFill>
                  <a:solidFill>
                    <a:srgbClr val="ffffff"/>
                  </a:solidFill>
                </a:uFill>
                <a:latin typeface="Calibri"/>
                <a:ea typeface="DejaVu Sans"/>
              </a:rPr>
              <a:t>Youness Laaroussi </a:t>
            </a:r>
            <a:endParaRPr b="0" lang="fr-FR" sz="1800" spc="-1" strike="noStrike">
              <a:solidFill>
                <a:srgbClr val="000000"/>
              </a:solidFill>
              <a:uFill>
                <a:solidFill>
                  <a:srgbClr val="ffffff"/>
                </a:solidFill>
              </a:uFill>
              <a:latin typeface="Arial"/>
            </a:endParaRPr>
          </a:p>
          <a:p>
            <a:pPr>
              <a:lnSpc>
                <a:spcPct val="100000"/>
              </a:lnSpc>
            </a:pPr>
            <a:r>
              <a:rPr b="0" lang="fr-FR" sz="1800" spc="-1" strike="noStrike" cap="all">
                <a:solidFill>
                  <a:srgbClr val="000000"/>
                </a:solidFill>
                <a:uFill>
                  <a:solidFill>
                    <a:srgbClr val="ffffff"/>
                  </a:solidFill>
                </a:uFill>
                <a:latin typeface="Calibri"/>
                <a:ea typeface="DejaVu Sans"/>
              </a:rPr>
              <a:t>Ahmed Hodroge</a:t>
            </a:r>
            <a:endParaRPr b="0" lang="fr-FR" sz="1800" spc="-1" strike="noStrike">
              <a:solidFill>
                <a:srgbClr val="000000"/>
              </a:solidFill>
              <a:uFill>
                <a:solidFill>
                  <a:srgbClr val="ffffff"/>
                </a:solidFill>
              </a:uFill>
              <a:latin typeface="Arial"/>
            </a:endParaRPr>
          </a:p>
          <a:p>
            <a:pPr>
              <a:lnSpc>
                <a:spcPct val="100000"/>
              </a:lnSpc>
            </a:pPr>
            <a:r>
              <a:rPr b="0" lang="fr-FR" sz="1800" spc="-1" strike="noStrike" cap="all">
                <a:solidFill>
                  <a:srgbClr val="000000"/>
                </a:solidFill>
                <a:uFill>
                  <a:solidFill>
                    <a:srgbClr val="ffffff"/>
                  </a:solidFill>
                </a:uFill>
                <a:latin typeface="Calibri"/>
                <a:ea typeface="DejaVu Sans"/>
              </a:rPr>
              <a:t>Margaux Laclare</a:t>
            </a:r>
            <a:endParaRPr b="0" lang="fr-FR" sz="1800" spc="-1" strike="noStrike">
              <a:solidFill>
                <a:srgbClr val="000000"/>
              </a:solidFill>
              <a:uFill>
                <a:solidFill>
                  <a:srgbClr val="ffffff"/>
                </a:solidFill>
              </a:uFill>
              <a:latin typeface="Arial"/>
            </a:endParaRPr>
          </a:p>
          <a:p>
            <a:pPr>
              <a:lnSpc>
                <a:spcPct val="100000"/>
              </a:lnSpc>
            </a:pPr>
            <a:r>
              <a:rPr b="0" lang="fr-FR" sz="1800" spc="-1" strike="noStrike" cap="all">
                <a:solidFill>
                  <a:srgbClr val="000000"/>
                </a:solidFill>
                <a:uFill>
                  <a:solidFill>
                    <a:srgbClr val="ffffff"/>
                  </a:solidFill>
                </a:uFill>
                <a:latin typeface="Calibri"/>
                <a:ea typeface="DejaVu Sans"/>
              </a:rPr>
              <a:t>Frédéric Lang </a:t>
            </a:r>
            <a:endParaRPr b="0" lang="fr-FR" sz="1800" spc="-1" strike="noStrike">
              <a:solidFill>
                <a:srgbClr val="000000"/>
              </a:solidFill>
              <a:uFill>
                <a:solidFill>
                  <a:srgbClr val="ffffff"/>
                </a:solidFill>
              </a:uFill>
              <a:latin typeface="Arial"/>
            </a:endParaRPr>
          </a:p>
        </p:txBody>
      </p:sp>
      <p:sp>
        <p:nvSpPr>
          <p:cNvPr id="75" name="CustomShape 2"/>
          <p:cNvSpPr/>
          <p:nvPr/>
        </p:nvSpPr>
        <p:spPr>
          <a:xfrm>
            <a:off x="0" y="2495880"/>
            <a:ext cx="9142920" cy="942840"/>
          </a:xfrm>
          <a:prstGeom prst="rect">
            <a:avLst/>
          </a:prstGeom>
          <a:noFill/>
          <a:ln>
            <a:noFill/>
          </a:ln>
        </p:spPr>
        <p:style>
          <a:lnRef idx="0"/>
          <a:fillRef idx="0"/>
          <a:effectRef idx="0"/>
          <a:fontRef idx="minor"/>
        </p:style>
        <p:txBody>
          <a:bodyPr lIns="90000" rIns="90000" tIns="45000" bIns="45000"/>
          <a:p>
            <a:pPr algn="ctr">
              <a:lnSpc>
                <a:spcPct val="100000"/>
              </a:lnSpc>
            </a:pPr>
            <a:r>
              <a:rPr b="1" lang="fr-FR" sz="2800" spc="-1" strike="noStrike" cap="all">
                <a:solidFill>
                  <a:srgbClr val="000000"/>
                </a:solidFill>
                <a:uFill>
                  <a:solidFill>
                    <a:srgbClr val="ffffff"/>
                  </a:solidFill>
                </a:uFill>
                <a:latin typeface="Calibri"/>
                <a:ea typeface="DejaVu Sans"/>
              </a:rPr>
              <a:t>PROJET DE CREATION D’UN WIKI</a:t>
            </a:r>
            <a:endParaRPr b="0" lang="fr-FR" sz="1800" spc="-1" strike="noStrike">
              <a:solidFill>
                <a:srgbClr val="000000"/>
              </a:solidFill>
              <a:uFill>
                <a:solidFill>
                  <a:srgbClr val="ffffff"/>
                </a:solidFill>
              </a:uFill>
              <a:latin typeface="Arial"/>
            </a:endParaRPr>
          </a:p>
          <a:p>
            <a:pPr algn="ctr">
              <a:lnSpc>
                <a:spcPct val="100000"/>
              </a:lnSpc>
            </a:pPr>
            <a:r>
              <a:rPr b="1" lang="fr-FR" sz="2800" spc="-1" strike="noStrike" cap="all">
                <a:solidFill>
                  <a:srgbClr val="000000"/>
                </a:solidFill>
                <a:uFill>
                  <a:solidFill>
                    <a:srgbClr val="ffffff"/>
                  </a:solidFill>
                </a:uFill>
                <a:latin typeface="Calibri"/>
                <a:ea typeface="DejaVu Sans"/>
              </a:rPr>
              <a:t>« FAMY WIKI  » pour FITEC</a:t>
            </a:r>
            <a:endParaRPr b="0" lang="fr-FR" sz="1800" spc="-1" strike="noStrike">
              <a:solidFill>
                <a:srgbClr val="000000"/>
              </a:solidFill>
              <a:uFill>
                <a:solidFill>
                  <a:srgbClr val="ffffff"/>
                </a:solidFill>
              </a:uFill>
              <a:latin typeface="Arial"/>
            </a:endParaRPr>
          </a:p>
        </p:txBody>
      </p:sp>
      <p:sp>
        <p:nvSpPr>
          <p:cNvPr id="76" name="CustomShape 3"/>
          <p:cNvSpPr/>
          <p:nvPr/>
        </p:nvSpPr>
        <p:spPr>
          <a:xfrm>
            <a:off x="6082200" y="5148720"/>
            <a:ext cx="1563480" cy="638280"/>
          </a:xfrm>
          <a:prstGeom prst="rect">
            <a:avLst/>
          </a:prstGeom>
          <a:noFill/>
          <a:ln>
            <a:noFill/>
          </a:ln>
        </p:spPr>
        <p:style>
          <a:lnRef idx="0"/>
          <a:fillRef idx="0"/>
          <a:effectRef idx="0"/>
          <a:fontRef idx="minor"/>
        </p:style>
        <p:txBody>
          <a:bodyPr lIns="90000" rIns="90000" tIns="45000" bIns="45000"/>
          <a:p>
            <a:pPr algn="ctr">
              <a:lnSpc>
                <a:spcPct val="100000"/>
              </a:lnSpc>
            </a:pPr>
            <a:r>
              <a:rPr b="0" lang="fr-FR" sz="1800" spc="-1" strike="noStrike">
                <a:solidFill>
                  <a:srgbClr val="000000"/>
                </a:solidFill>
                <a:uFill>
                  <a:solidFill>
                    <a:srgbClr val="ffffff"/>
                  </a:solidFill>
                </a:uFill>
                <a:latin typeface="Calibri"/>
                <a:ea typeface="DejaVu Sans"/>
              </a:rPr>
              <a:t>PROMO </a:t>
            </a:r>
            <a:endParaRPr b="0" lang="fr-FR" sz="1800" spc="-1" strike="noStrike">
              <a:solidFill>
                <a:srgbClr val="000000"/>
              </a:solidFill>
              <a:uFill>
                <a:solidFill>
                  <a:srgbClr val="ffffff"/>
                </a:solidFill>
              </a:uFill>
              <a:latin typeface="Arial"/>
            </a:endParaRPr>
          </a:p>
          <a:p>
            <a:pPr algn="ctr">
              <a:lnSpc>
                <a:spcPct val="100000"/>
              </a:lnSpc>
            </a:pPr>
            <a:r>
              <a:rPr b="0" lang="fr-FR" sz="1800" spc="-1" strike="noStrike">
                <a:solidFill>
                  <a:srgbClr val="000000"/>
                </a:solidFill>
                <a:uFill>
                  <a:solidFill>
                    <a:srgbClr val="ffffff"/>
                  </a:solidFill>
                </a:uFill>
                <a:latin typeface="Calibri"/>
                <a:ea typeface="DejaVu Sans"/>
              </a:rPr>
              <a:t>Dev Python</a:t>
            </a:r>
            <a:endParaRPr b="0" lang="fr-FR" sz="1800" spc="-1" strike="noStrike">
              <a:solidFill>
                <a:srgbClr val="000000"/>
              </a:solidFill>
              <a:uFill>
                <a:solidFill>
                  <a:srgbClr val="ffffff"/>
                </a:solidFill>
              </a:uFill>
              <a:latin typeface="Arial"/>
            </a:endParaRPr>
          </a:p>
        </p:txBody>
      </p:sp>
      <p:sp>
        <p:nvSpPr>
          <p:cNvPr id="77" name="CustomShape 4"/>
          <p:cNvSpPr/>
          <p:nvPr/>
        </p:nvSpPr>
        <p:spPr>
          <a:xfrm>
            <a:off x="4897800" y="6090840"/>
            <a:ext cx="3899160" cy="363960"/>
          </a:xfrm>
          <a:prstGeom prst="rect">
            <a:avLst/>
          </a:prstGeom>
          <a:noFill/>
          <a:ln>
            <a:noFill/>
          </a:ln>
        </p:spPr>
        <p:style>
          <a:lnRef idx="0"/>
          <a:fillRef idx="0"/>
          <a:effectRef idx="0"/>
          <a:fontRef idx="minor"/>
        </p:style>
        <p:txBody>
          <a:bodyPr lIns="90000" rIns="90000" tIns="45000" bIns="45000"/>
          <a:p>
            <a:pPr>
              <a:lnSpc>
                <a:spcPct val="100000"/>
              </a:lnSpc>
            </a:pPr>
            <a:r>
              <a:rPr b="0" lang="fr-FR" sz="1800" spc="-1" strike="noStrike">
                <a:solidFill>
                  <a:srgbClr val="000000"/>
                </a:solidFill>
                <a:uFill>
                  <a:solidFill>
                    <a:srgbClr val="ffffff"/>
                  </a:solidFill>
                </a:uFill>
                <a:latin typeface="Calibri"/>
                <a:ea typeface="DejaVu Sans"/>
              </a:rPr>
              <a:t>Lundi et mardi 12 et 13 novembre 2018</a:t>
            </a:r>
            <a:endParaRPr b="0" lang="fr-FR" sz="1800" spc="-1" strike="noStrike">
              <a:solidFill>
                <a:srgbClr val="000000"/>
              </a:solidFill>
              <a:uFill>
                <a:solidFill>
                  <a:srgbClr val="ffffff"/>
                </a:solidFill>
              </a:uFill>
              <a:latin typeface="Arial"/>
            </a:endParaRPr>
          </a:p>
        </p:txBody>
      </p:sp>
    </p:spTree>
  </p:cSld>
  <p:timing>
    <p:tnLst>
      <p:par>
        <p:cTn id="1" dur="indefinite" restart="never" nodeType="tmRoot">
          <p:childTnLst>
            <p:seq>
              <p:cTn id="2" nodeType="mainSeq"/>
              <p:prevCondLst>
                <p:cond delay="0" evt="onPrev">
                  <p:tgtEl>
                    <p:sldTgt/>
                  </p:tgtEl>
                </p:cond>
              </p:prevCondLst>
              <p:nextCondLst>
                <p:cond delay="0" evt="onNext">
                  <p:tgtEl>
                    <p:sldTgt/>
                  </p:tgtEl>
                </p:cond>
              </p:nextCondLst>
            </p:seq>
          </p:childTnLst>
        </p:cTn>
      </p:par>
    </p:tnLst>
  </p:timing>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8" name="CustomShape 1"/>
          <p:cNvSpPr/>
          <p:nvPr/>
        </p:nvSpPr>
        <p:spPr>
          <a:xfrm>
            <a:off x="2520" y="0"/>
            <a:ext cx="2686680" cy="430920"/>
          </a:xfrm>
          <a:prstGeom prst="homePlate">
            <a:avLst>
              <a:gd name="adj" fmla="val 50000"/>
            </a:avLst>
          </a:prstGeom>
          <a:solidFill>
            <a:schemeClr val="tx2"/>
          </a:solidFill>
          <a:ln>
            <a:solidFill>
              <a:schemeClr val="accent5">
                <a:shade val="80000"/>
                <a:hueOff val="0"/>
                <a:satOff val="0"/>
                <a:lumOff val="0"/>
                <a:alphaOff val="0"/>
              </a:schemeClr>
            </a:solidFill>
            <a:round/>
          </a:ln>
          <a:effectLst>
            <a:outerShdw blurRad="40000" dir="5400000" dist="20000" rotWithShape="0">
              <a:srgbClr val="000000">
                <a:alpha val="38000"/>
              </a:srgbClr>
            </a:outerShdw>
          </a:effectLst>
        </p:spPr>
        <p:style>
          <a:lnRef idx="3"/>
          <a:fillRef idx="0"/>
          <a:effectRef idx="1"/>
          <a:fontRef idx="minor"/>
        </p:style>
        <p:txBody>
          <a:bodyPr lIns="74520" rIns="18720" tIns="37440" bIns="37440" anchor="ctr"/>
          <a:p>
            <a:pPr algn="ctr">
              <a:lnSpc>
                <a:spcPct val="90000"/>
              </a:lnSpc>
            </a:pPr>
            <a:r>
              <a:rPr b="0" lang="fr-FR" sz="1400" spc="-1" strike="noStrike">
                <a:solidFill>
                  <a:srgbClr val="000000"/>
                </a:solidFill>
                <a:uFill>
                  <a:solidFill>
                    <a:srgbClr val="ffffff"/>
                  </a:solidFill>
                </a:uFill>
                <a:latin typeface="Calibri"/>
                <a:ea typeface="DejaVu Sans"/>
              </a:rPr>
              <a:t>introduction</a:t>
            </a:r>
            <a:endParaRPr b="0" lang="fr-FR" sz="1800" spc="-1" strike="noStrike">
              <a:solidFill>
                <a:srgbClr val="000000"/>
              </a:solidFill>
              <a:uFill>
                <a:solidFill>
                  <a:srgbClr val="ffffff"/>
                </a:solidFill>
              </a:uFill>
              <a:latin typeface="Arial"/>
            </a:endParaRPr>
          </a:p>
        </p:txBody>
      </p:sp>
      <p:sp>
        <p:nvSpPr>
          <p:cNvPr id="149" name="CustomShape 2"/>
          <p:cNvSpPr/>
          <p:nvPr/>
        </p:nvSpPr>
        <p:spPr>
          <a:xfrm>
            <a:off x="2152800" y="0"/>
            <a:ext cx="2686680" cy="430920"/>
          </a:xfrm>
          <a:prstGeom prst="chevron">
            <a:avLst>
              <a:gd name="adj" fmla="val 50000"/>
            </a:avLst>
          </a:prstGeom>
          <a:gradFill>
            <a:gsLst>
              <a:gs pos="100000">
                <a:schemeClr val="accent5">
                  <a:shade val="93000"/>
                  <a:satMod val="130000"/>
                  <a:shade val="94000"/>
                  <a:satMod val="135000"/>
                </a:schemeClr>
              </a:gs>
            </a:gsLst>
            <a:lin ang="16200000"/>
          </a:gradFill>
          <a:ln>
            <a:solidFill>
              <a:schemeClr val="bg2"/>
            </a:solidFill>
            <a:round/>
          </a:ln>
          <a:effectLst>
            <a:outerShdw blurRad="40000" dir="5400000" dist="23000" rotWithShape="0">
              <a:srgbClr val="000000">
                <a:alpha val="35000"/>
              </a:srgbClr>
            </a:outerShdw>
          </a:effectLst>
        </p:spPr>
        <p:style>
          <a:lnRef idx="1">
            <a:schemeClr val="accent5"/>
          </a:lnRef>
          <a:fillRef idx="3">
            <a:schemeClr val="accent5"/>
          </a:fillRef>
          <a:effectRef idx="2">
            <a:schemeClr val="accent5"/>
          </a:effectRef>
          <a:fontRef idx="minor"/>
        </p:style>
        <p:txBody>
          <a:bodyPr lIns="56160" rIns="18720" tIns="37440" bIns="37440" anchor="ctr"/>
          <a:p>
            <a:pPr algn="ctr">
              <a:lnSpc>
                <a:spcPct val="90000"/>
              </a:lnSpc>
            </a:pPr>
            <a:r>
              <a:rPr b="0" lang="fr-FR" sz="1400" spc="-1" strike="noStrike">
                <a:solidFill>
                  <a:srgbClr val="000000"/>
                </a:solidFill>
                <a:uFill>
                  <a:solidFill>
                    <a:srgbClr val="ffffff"/>
                  </a:solidFill>
                </a:uFill>
                <a:latin typeface="Calibri"/>
                <a:ea typeface="DejaVu Sans"/>
              </a:rPr>
              <a:t>Plans et solution</a:t>
            </a:r>
            <a:endParaRPr b="0" lang="fr-FR" sz="1800" spc="-1" strike="noStrike">
              <a:solidFill>
                <a:srgbClr val="000000"/>
              </a:solidFill>
              <a:uFill>
                <a:solidFill>
                  <a:srgbClr val="ffffff"/>
                </a:solidFill>
              </a:uFill>
              <a:latin typeface="Arial"/>
            </a:endParaRPr>
          </a:p>
        </p:txBody>
      </p:sp>
      <p:sp>
        <p:nvSpPr>
          <p:cNvPr id="150" name="CustomShape 3"/>
          <p:cNvSpPr/>
          <p:nvPr/>
        </p:nvSpPr>
        <p:spPr>
          <a:xfrm>
            <a:off x="4303080" y="0"/>
            <a:ext cx="2686680" cy="430920"/>
          </a:xfrm>
          <a:prstGeom prst="chevron">
            <a:avLst>
              <a:gd name="adj" fmla="val 50000"/>
            </a:avLst>
          </a:prstGeom>
          <a:solidFill>
            <a:schemeClr val="bg1"/>
          </a:solidFill>
          <a:ln>
            <a:solidFill>
              <a:schemeClr val="accent5">
                <a:shade val="95000"/>
                <a:satMod val="105000"/>
              </a:schemeClr>
            </a:solidFill>
            <a:round/>
          </a:ln>
          <a:effectLst>
            <a:outerShdw blurRad="40000" dir="5400000" dist="23000" rotWithShape="0">
              <a:srgbClr val="000000">
                <a:alpha val="35000"/>
              </a:srgbClr>
            </a:outerShdw>
          </a:effectLst>
        </p:spPr>
        <p:style>
          <a:lnRef idx="1">
            <a:schemeClr val="accent5"/>
          </a:lnRef>
          <a:fillRef idx="3">
            <a:schemeClr val="accent5"/>
          </a:fillRef>
          <a:effectRef idx="2">
            <a:schemeClr val="accent5"/>
          </a:effectRef>
          <a:fontRef idx="minor"/>
        </p:style>
        <p:txBody>
          <a:bodyPr lIns="56160" rIns="18720" tIns="37440" bIns="37440" anchor="ctr"/>
          <a:p>
            <a:pPr algn="ctr">
              <a:lnSpc>
                <a:spcPct val="90000"/>
              </a:lnSpc>
            </a:pPr>
            <a:r>
              <a:rPr b="0" lang="fr-FR" sz="1400" spc="-1" strike="noStrike">
                <a:solidFill>
                  <a:srgbClr val="000000"/>
                </a:solidFill>
                <a:uFill>
                  <a:solidFill>
                    <a:srgbClr val="ffffff"/>
                  </a:solidFill>
                </a:uFill>
                <a:latin typeface="Calibri"/>
                <a:ea typeface="DejaVu Sans"/>
              </a:rPr>
              <a:t>Résultats</a:t>
            </a:r>
            <a:endParaRPr b="0" lang="fr-FR" sz="1800" spc="-1" strike="noStrike">
              <a:solidFill>
                <a:srgbClr val="000000"/>
              </a:solidFill>
              <a:uFill>
                <a:solidFill>
                  <a:srgbClr val="ffffff"/>
                </a:solidFill>
              </a:uFill>
              <a:latin typeface="Arial"/>
            </a:endParaRPr>
          </a:p>
        </p:txBody>
      </p:sp>
      <p:sp>
        <p:nvSpPr>
          <p:cNvPr id="151" name="CustomShape 4"/>
          <p:cNvSpPr/>
          <p:nvPr/>
        </p:nvSpPr>
        <p:spPr>
          <a:xfrm>
            <a:off x="6453360" y="0"/>
            <a:ext cx="2686680" cy="430920"/>
          </a:xfrm>
          <a:prstGeom prst="chevron">
            <a:avLst>
              <a:gd name="adj" fmla="val 50000"/>
            </a:avLst>
          </a:prstGeom>
          <a:gradFill>
            <a:gsLst>
              <a:gs pos="0">
                <a:schemeClr val="accent5">
                  <a:tint val="100000"/>
                  <a:shade val="100000"/>
                  <a:satMod val="130000"/>
                </a:schemeClr>
              </a:gs>
              <a:gs pos="100000">
                <a:schemeClr val="accent5">
                  <a:tint val="50000"/>
                  <a:shade val="100000"/>
                  <a:satMod val="350000"/>
                </a:schemeClr>
              </a:gs>
            </a:gsLst>
            <a:lin ang="16200000"/>
          </a:gradFill>
          <a:ln>
            <a:solidFill>
              <a:schemeClr val="accent5">
                <a:shade val="95000"/>
                <a:satMod val="105000"/>
              </a:schemeClr>
            </a:solidFill>
            <a:round/>
          </a:ln>
          <a:effectLst>
            <a:outerShdw blurRad="40000" dir="5400000" dist="23000" rotWithShape="0">
              <a:srgbClr val="000000">
                <a:alpha val="35000"/>
              </a:srgbClr>
            </a:outerShdw>
          </a:effectLst>
        </p:spPr>
        <p:style>
          <a:lnRef idx="1">
            <a:schemeClr val="accent5"/>
          </a:lnRef>
          <a:fillRef idx="3">
            <a:schemeClr val="accent5"/>
          </a:fillRef>
          <a:effectRef idx="2">
            <a:schemeClr val="accent5"/>
          </a:effectRef>
          <a:fontRef idx="minor"/>
        </p:style>
        <p:txBody>
          <a:bodyPr lIns="56160" rIns="18720" tIns="37440" bIns="37440" anchor="ctr"/>
          <a:p>
            <a:pPr algn="ctr">
              <a:lnSpc>
                <a:spcPct val="90000"/>
              </a:lnSpc>
            </a:pPr>
            <a:r>
              <a:rPr b="0" lang="fr-FR" sz="1400" spc="-1" strike="noStrike">
                <a:solidFill>
                  <a:srgbClr val="000000"/>
                </a:solidFill>
                <a:uFill>
                  <a:solidFill>
                    <a:srgbClr val="ffffff"/>
                  </a:solidFill>
                </a:uFill>
                <a:latin typeface="Calibri"/>
                <a:ea typeface="DejaVu Sans"/>
              </a:rPr>
              <a:t>Conclusions et </a:t>
            </a:r>
            <a:r>
              <a:rPr b="0" lang="fr-FR" sz="1400" spc="-1" strike="noStrike">
                <a:solidFill>
                  <a:srgbClr val="000000"/>
                </a:solidFill>
                <a:uFill>
                  <a:solidFill>
                    <a:srgbClr val="ffffff"/>
                  </a:solidFill>
                </a:uFill>
                <a:latin typeface="Calibri"/>
                <a:ea typeface="DejaVu Sans"/>
              </a:rPr>
              <a:t>	</a:t>
            </a:r>
            <a:r>
              <a:rPr b="0" lang="fr-FR" sz="1400" spc="-1" strike="noStrike">
                <a:solidFill>
                  <a:srgbClr val="000000"/>
                </a:solidFill>
                <a:uFill>
                  <a:solidFill>
                    <a:srgbClr val="ffffff"/>
                  </a:solidFill>
                </a:uFill>
                <a:latin typeface="Calibri"/>
                <a:ea typeface="DejaVu Sans"/>
              </a:rPr>
              <a:t>Perspectives</a:t>
            </a:r>
            <a:endParaRPr b="0" lang="fr-FR" sz="1800" spc="-1" strike="noStrike">
              <a:solidFill>
                <a:srgbClr val="000000"/>
              </a:solidFill>
              <a:uFill>
                <a:solidFill>
                  <a:srgbClr val="ffffff"/>
                </a:solidFill>
              </a:uFill>
              <a:latin typeface="Arial"/>
            </a:endParaRPr>
          </a:p>
        </p:txBody>
      </p:sp>
      <p:sp>
        <p:nvSpPr>
          <p:cNvPr id="152" name="CustomShape 5"/>
          <p:cNvSpPr/>
          <p:nvPr/>
        </p:nvSpPr>
        <p:spPr>
          <a:xfrm>
            <a:off x="69480" y="465840"/>
            <a:ext cx="2935800" cy="363960"/>
          </a:xfrm>
          <a:prstGeom prst="rect">
            <a:avLst/>
          </a:prstGeom>
          <a:noFill/>
          <a:ln>
            <a:noFill/>
          </a:ln>
        </p:spPr>
        <p:style>
          <a:lnRef idx="0"/>
          <a:fillRef idx="0"/>
          <a:effectRef idx="0"/>
          <a:fontRef idx="minor"/>
        </p:style>
        <p:txBody>
          <a:bodyPr wrap="none" lIns="90000" rIns="90000" tIns="45000" bIns="45000"/>
          <a:p>
            <a:pPr>
              <a:lnSpc>
                <a:spcPct val="100000"/>
              </a:lnSpc>
            </a:pPr>
            <a:r>
              <a:rPr b="1" lang="fr-FR" sz="1800" spc="-1" strike="noStrike">
                <a:solidFill>
                  <a:srgbClr val="000000"/>
                </a:solidFill>
                <a:uFill>
                  <a:solidFill>
                    <a:srgbClr val="ffffff"/>
                  </a:solidFill>
                </a:uFill>
                <a:latin typeface="Calibri"/>
                <a:ea typeface="DejaVu Sans"/>
              </a:rPr>
              <a:t> </a:t>
            </a:r>
            <a:r>
              <a:rPr b="1" lang="fr-FR" sz="1800" spc="-1" strike="noStrike">
                <a:solidFill>
                  <a:srgbClr val="000000"/>
                </a:solidFill>
                <a:uFill>
                  <a:solidFill>
                    <a:srgbClr val="ffffff"/>
                  </a:solidFill>
                </a:uFill>
                <a:latin typeface="Calibri"/>
                <a:ea typeface="DejaVu Sans"/>
              </a:rPr>
              <a:t>Modélisation des pages web</a:t>
            </a:r>
            <a:endParaRPr b="0" lang="fr-FR" sz="1800" spc="-1" strike="noStrike">
              <a:solidFill>
                <a:srgbClr val="000000"/>
              </a:solidFill>
              <a:uFill>
                <a:solidFill>
                  <a:srgbClr val="ffffff"/>
                </a:solidFill>
              </a:uFill>
              <a:latin typeface="Arial"/>
            </a:endParaRPr>
          </a:p>
        </p:txBody>
      </p:sp>
      <p:pic>
        <p:nvPicPr>
          <p:cNvPr id="153" name="Image 9" descr=""/>
          <p:cNvPicPr/>
          <p:nvPr/>
        </p:nvPicPr>
        <p:blipFill>
          <a:blip r:embed="rId1"/>
          <a:stretch/>
        </p:blipFill>
        <p:spPr>
          <a:xfrm>
            <a:off x="0" y="1438200"/>
            <a:ext cx="9142920" cy="2846160"/>
          </a:xfrm>
          <a:prstGeom prst="rect">
            <a:avLst/>
          </a:prstGeom>
          <a:ln>
            <a:noFill/>
          </a:ln>
        </p:spPr>
      </p:pic>
      <p:sp>
        <p:nvSpPr>
          <p:cNvPr id="154" name="CustomShape 6"/>
          <p:cNvSpPr/>
          <p:nvPr/>
        </p:nvSpPr>
        <p:spPr>
          <a:xfrm>
            <a:off x="16560" y="1049760"/>
            <a:ext cx="1509120" cy="363960"/>
          </a:xfrm>
          <a:prstGeom prst="rect">
            <a:avLst/>
          </a:prstGeom>
          <a:noFill/>
          <a:ln>
            <a:noFill/>
          </a:ln>
        </p:spPr>
        <p:style>
          <a:lnRef idx="0"/>
          <a:fillRef idx="0"/>
          <a:effectRef idx="0"/>
          <a:fontRef idx="minor"/>
        </p:style>
        <p:txBody>
          <a:bodyPr wrap="none" lIns="90000" rIns="90000" tIns="45000" bIns="45000"/>
          <a:p>
            <a:pPr>
              <a:lnSpc>
                <a:spcPct val="100000"/>
              </a:lnSpc>
            </a:pPr>
            <a:r>
              <a:rPr b="1" lang="fr-FR" sz="1800" spc="-1" strike="noStrike">
                <a:solidFill>
                  <a:srgbClr val="000000"/>
                </a:solidFill>
                <a:uFill>
                  <a:solidFill>
                    <a:srgbClr val="ffffff"/>
                  </a:solidFill>
                </a:uFill>
                <a:latin typeface="Calibri"/>
                <a:ea typeface="DejaVu Sans"/>
              </a:rPr>
              <a:t>Page d’accueil</a:t>
            </a:r>
            <a:endParaRPr b="0" lang="fr-FR" sz="1800" spc="-1" strike="noStrike">
              <a:solidFill>
                <a:srgbClr val="000000"/>
              </a:solidFill>
              <a:uFill>
                <a:solidFill>
                  <a:srgbClr val="ffffff"/>
                </a:solidFill>
              </a:uFill>
              <a:latin typeface="Arial"/>
            </a:endParaRPr>
          </a:p>
        </p:txBody>
      </p:sp>
    </p:spTree>
  </p:cSld>
  <p:timing>
    <p:tnLst>
      <p:par>
        <p:cTn id="19" dur="indefinite" restart="never" nodeType="tmRoot">
          <p:childTnLst>
            <p:seq>
              <p:cTn id="20" nodeType="mainSeq"/>
              <p:prevCondLst>
                <p:cond delay="0" evt="onPrev">
                  <p:tgtEl>
                    <p:sldTgt/>
                  </p:tgtEl>
                </p:cond>
              </p:prevCondLst>
              <p:nextCondLst>
                <p:cond delay="0" evt="onNext">
                  <p:tgtEl>
                    <p:sldTgt/>
                  </p:tgtEl>
                </p:cond>
              </p:nextCondLst>
            </p:seq>
          </p:childTnLst>
        </p:cTn>
      </p:par>
    </p:tnLst>
  </p:timing>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5" name="CustomShape 1"/>
          <p:cNvSpPr/>
          <p:nvPr/>
        </p:nvSpPr>
        <p:spPr>
          <a:xfrm>
            <a:off x="2520" y="0"/>
            <a:ext cx="2686680" cy="430920"/>
          </a:xfrm>
          <a:prstGeom prst="homePlate">
            <a:avLst>
              <a:gd name="adj" fmla="val 50000"/>
            </a:avLst>
          </a:prstGeom>
          <a:solidFill>
            <a:schemeClr val="tx2"/>
          </a:solidFill>
          <a:ln>
            <a:solidFill>
              <a:schemeClr val="accent5">
                <a:shade val="80000"/>
                <a:hueOff val="0"/>
                <a:satOff val="0"/>
                <a:lumOff val="0"/>
                <a:alphaOff val="0"/>
              </a:schemeClr>
            </a:solidFill>
            <a:round/>
          </a:ln>
          <a:effectLst>
            <a:outerShdw blurRad="40000" dir="5400000" dist="20000" rotWithShape="0">
              <a:srgbClr val="000000">
                <a:alpha val="38000"/>
              </a:srgbClr>
            </a:outerShdw>
          </a:effectLst>
        </p:spPr>
        <p:style>
          <a:lnRef idx="3"/>
          <a:fillRef idx="0"/>
          <a:effectRef idx="1"/>
          <a:fontRef idx="minor"/>
        </p:style>
        <p:txBody>
          <a:bodyPr lIns="74520" rIns="18720" tIns="37440" bIns="37440" anchor="ctr"/>
          <a:p>
            <a:pPr algn="ctr">
              <a:lnSpc>
                <a:spcPct val="90000"/>
              </a:lnSpc>
            </a:pPr>
            <a:r>
              <a:rPr b="0" lang="fr-FR" sz="1400" spc="-1" strike="noStrike">
                <a:solidFill>
                  <a:srgbClr val="000000"/>
                </a:solidFill>
                <a:uFill>
                  <a:solidFill>
                    <a:srgbClr val="ffffff"/>
                  </a:solidFill>
                </a:uFill>
                <a:latin typeface="Calibri"/>
                <a:ea typeface="DejaVu Sans"/>
              </a:rPr>
              <a:t>introduction</a:t>
            </a:r>
            <a:endParaRPr b="0" lang="fr-FR" sz="1800" spc="-1" strike="noStrike">
              <a:solidFill>
                <a:srgbClr val="000000"/>
              </a:solidFill>
              <a:uFill>
                <a:solidFill>
                  <a:srgbClr val="ffffff"/>
                </a:solidFill>
              </a:uFill>
              <a:latin typeface="Arial"/>
            </a:endParaRPr>
          </a:p>
        </p:txBody>
      </p:sp>
      <p:sp>
        <p:nvSpPr>
          <p:cNvPr id="156" name="CustomShape 2"/>
          <p:cNvSpPr/>
          <p:nvPr/>
        </p:nvSpPr>
        <p:spPr>
          <a:xfrm>
            <a:off x="2152800" y="0"/>
            <a:ext cx="2686680" cy="430920"/>
          </a:xfrm>
          <a:prstGeom prst="chevron">
            <a:avLst>
              <a:gd name="adj" fmla="val 50000"/>
            </a:avLst>
          </a:prstGeom>
          <a:gradFill>
            <a:gsLst>
              <a:gs pos="100000">
                <a:schemeClr val="accent5">
                  <a:shade val="93000"/>
                  <a:satMod val="130000"/>
                  <a:shade val="94000"/>
                  <a:satMod val="135000"/>
                </a:schemeClr>
              </a:gs>
            </a:gsLst>
            <a:lin ang="16200000"/>
          </a:gradFill>
          <a:ln>
            <a:solidFill>
              <a:schemeClr val="bg2"/>
            </a:solidFill>
            <a:round/>
          </a:ln>
          <a:effectLst>
            <a:outerShdw blurRad="40000" dir="5400000" dist="23000" rotWithShape="0">
              <a:srgbClr val="000000">
                <a:alpha val="35000"/>
              </a:srgbClr>
            </a:outerShdw>
          </a:effectLst>
        </p:spPr>
        <p:style>
          <a:lnRef idx="1">
            <a:schemeClr val="accent5"/>
          </a:lnRef>
          <a:fillRef idx="3">
            <a:schemeClr val="accent5"/>
          </a:fillRef>
          <a:effectRef idx="2">
            <a:schemeClr val="accent5"/>
          </a:effectRef>
          <a:fontRef idx="minor"/>
        </p:style>
        <p:txBody>
          <a:bodyPr lIns="56160" rIns="18720" tIns="37440" bIns="37440" anchor="ctr"/>
          <a:p>
            <a:pPr algn="ctr">
              <a:lnSpc>
                <a:spcPct val="90000"/>
              </a:lnSpc>
            </a:pPr>
            <a:r>
              <a:rPr b="0" lang="fr-FR" sz="1400" spc="-1" strike="noStrike">
                <a:solidFill>
                  <a:srgbClr val="000000"/>
                </a:solidFill>
                <a:uFill>
                  <a:solidFill>
                    <a:srgbClr val="ffffff"/>
                  </a:solidFill>
                </a:uFill>
                <a:latin typeface="Calibri"/>
                <a:ea typeface="DejaVu Sans"/>
              </a:rPr>
              <a:t>Plans et solution</a:t>
            </a:r>
            <a:endParaRPr b="0" lang="fr-FR" sz="1800" spc="-1" strike="noStrike">
              <a:solidFill>
                <a:srgbClr val="000000"/>
              </a:solidFill>
              <a:uFill>
                <a:solidFill>
                  <a:srgbClr val="ffffff"/>
                </a:solidFill>
              </a:uFill>
              <a:latin typeface="Arial"/>
            </a:endParaRPr>
          </a:p>
        </p:txBody>
      </p:sp>
      <p:sp>
        <p:nvSpPr>
          <p:cNvPr id="157" name="CustomShape 3"/>
          <p:cNvSpPr/>
          <p:nvPr/>
        </p:nvSpPr>
        <p:spPr>
          <a:xfrm>
            <a:off x="4303080" y="0"/>
            <a:ext cx="2686680" cy="430920"/>
          </a:xfrm>
          <a:prstGeom prst="chevron">
            <a:avLst>
              <a:gd name="adj" fmla="val 50000"/>
            </a:avLst>
          </a:prstGeom>
          <a:solidFill>
            <a:schemeClr val="bg1"/>
          </a:solidFill>
          <a:ln>
            <a:solidFill>
              <a:schemeClr val="accent5">
                <a:shade val="95000"/>
                <a:satMod val="105000"/>
              </a:schemeClr>
            </a:solidFill>
            <a:round/>
          </a:ln>
          <a:effectLst>
            <a:outerShdw blurRad="40000" dir="5400000" dist="23000" rotWithShape="0">
              <a:srgbClr val="000000">
                <a:alpha val="35000"/>
              </a:srgbClr>
            </a:outerShdw>
          </a:effectLst>
        </p:spPr>
        <p:style>
          <a:lnRef idx="1">
            <a:schemeClr val="accent5"/>
          </a:lnRef>
          <a:fillRef idx="3">
            <a:schemeClr val="accent5"/>
          </a:fillRef>
          <a:effectRef idx="2">
            <a:schemeClr val="accent5"/>
          </a:effectRef>
          <a:fontRef idx="minor"/>
        </p:style>
        <p:txBody>
          <a:bodyPr lIns="56160" rIns="18720" tIns="37440" bIns="37440" anchor="ctr"/>
          <a:p>
            <a:pPr algn="ctr">
              <a:lnSpc>
                <a:spcPct val="90000"/>
              </a:lnSpc>
            </a:pPr>
            <a:r>
              <a:rPr b="0" lang="fr-FR" sz="1400" spc="-1" strike="noStrike">
                <a:solidFill>
                  <a:srgbClr val="000000"/>
                </a:solidFill>
                <a:uFill>
                  <a:solidFill>
                    <a:srgbClr val="ffffff"/>
                  </a:solidFill>
                </a:uFill>
                <a:latin typeface="Calibri"/>
                <a:ea typeface="DejaVu Sans"/>
              </a:rPr>
              <a:t>Résultats</a:t>
            </a:r>
            <a:endParaRPr b="0" lang="fr-FR" sz="1800" spc="-1" strike="noStrike">
              <a:solidFill>
                <a:srgbClr val="000000"/>
              </a:solidFill>
              <a:uFill>
                <a:solidFill>
                  <a:srgbClr val="ffffff"/>
                </a:solidFill>
              </a:uFill>
              <a:latin typeface="Arial"/>
            </a:endParaRPr>
          </a:p>
        </p:txBody>
      </p:sp>
      <p:sp>
        <p:nvSpPr>
          <p:cNvPr id="158" name="CustomShape 4"/>
          <p:cNvSpPr/>
          <p:nvPr/>
        </p:nvSpPr>
        <p:spPr>
          <a:xfrm>
            <a:off x="6453360" y="0"/>
            <a:ext cx="2686680" cy="430920"/>
          </a:xfrm>
          <a:prstGeom prst="chevron">
            <a:avLst>
              <a:gd name="adj" fmla="val 50000"/>
            </a:avLst>
          </a:prstGeom>
          <a:gradFill>
            <a:gsLst>
              <a:gs pos="0">
                <a:schemeClr val="accent5">
                  <a:tint val="100000"/>
                  <a:shade val="100000"/>
                  <a:satMod val="130000"/>
                </a:schemeClr>
              </a:gs>
              <a:gs pos="100000">
                <a:schemeClr val="accent5">
                  <a:tint val="50000"/>
                  <a:shade val="100000"/>
                  <a:satMod val="350000"/>
                </a:schemeClr>
              </a:gs>
            </a:gsLst>
            <a:lin ang="16200000"/>
          </a:gradFill>
          <a:ln>
            <a:solidFill>
              <a:schemeClr val="accent5">
                <a:shade val="95000"/>
                <a:satMod val="105000"/>
              </a:schemeClr>
            </a:solidFill>
            <a:round/>
          </a:ln>
          <a:effectLst>
            <a:outerShdw blurRad="40000" dir="5400000" dist="23000" rotWithShape="0">
              <a:srgbClr val="000000">
                <a:alpha val="35000"/>
              </a:srgbClr>
            </a:outerShdw>
          </a:effectLst>
        </p:spPr>
        <p:style>
          <a:lnRef idx="1">
            <a:schemeClr val="accent5"/>
          </a:lnRef>
          <a:fillRef idx="3">
            <a:schemeClr val="accent5"/>
          </a:fillRef>
          <a:effectRef idx="2">
            <a:schemeClr val="accent5"/>
          </a:effectRef>
          <a:fontRef idx="minor"/>
        </p:style>
        <p:txBody>
          <a:bodyPr lIns="56160" rIns="18720" tIns="37440" bIns="37440" anchor="ctr"/>
          <a:p>
            <a:pPr algn="ctr">
              <a:lnSpc>
                <a:spcPct val="90000"/>
              </a:lnSpc>
            </a:pPr>
            <a:r>
              <a:rPr b="0" lang="fr-FR" sz="1400" spc="-1" strike="noStrike">
                <a:solidFill>
                  <a:srgbClr val="000000"/>
                </a:solidFill>
                <a:uFill>
                  <a:solidFill>
                    <a:srgbClr val="ffffff"/>
                  </a:solidFill>
                </a:uFill>
                <a:latin typeface="Calibri"/>
                <a:ea typeface="DejaVu Sans"/>
              </a:rPr>
              <a:t>Conclusions et </a:t>
            </a:r>
            <a:r>
              <a:rPr b="0" lang="fr-FR" sz="1400" spc="-1" strike="noStrike">
                <a:solidFill>
                  <a:srgbClr val="000000"/>
                </a:solidFill>
                <a:uFill>
                  <a:solidFill>
                    <a:srgbClr val="ffffff"/>
                  </a:solidFill>
                </a:uFill>
                <a:latin typeface="Calibri"/>
                <a:ea typeface="DejaVu Sans"/>
              </a:rPr>
              <a:t>	</a:t>
            </a:r>
            <a:r>
              <a:rPr b="0" lang="fr-FR" sz="1400" spc="-1" strike="noStrike">
                <a:solidFill>
                  <a:srgbClr val="000000"/>
                </a:solidFill>
                <a:uFill>
                  <a:solidFill>
                    <a:srgbClr val="ffffff"/>
                  </a:solidFill>
                </a:uFill>
                <a:latin typeface="Calibri"/>
                <a:ea typeface="DejaVu Sans"/>
              </a:rPr>
              <a:t>Perspectives</a:t>
            </a:r>
            <a:endParaRPr b="0" lang="fr-FR" sz="1800" spc="-1" strike="noStrike">
              <a:solidFill>
                <a:srgbClr val="000000"/>
              </a:solidFill>
              <a:uFill>
                <a:solidFill>
                  <a:srgbClr val="ffffff"/>
                </a:solidFill>
              </a:uFill>
              <a:latin typeface="Arial"/>
            </a:endParaRPr>
          </a:p>
        </p:txBody>
      </p:sp>
      <p:sp>
        <p:nvSpPr>
          <p:cNvPr id="159" name="CustomShape 5"/>
          <p:cNvSpPr/>
          <p:nvPr/>
        </p:nvSpPr>
        <p:spPr>
          <a:xfrm>
            <a:off x="69480" y="465840"/>
            <a:ext cx="2935800" cy="363960"/>
          </a:xfrm>
          <a:prstGeom prst="rect">
            <a:avLst/>
          </a:prstGeom>
          <a:noFill/>
          <a:ln>
            <a:noFill/>
          </a:ln>
        </p:spPr>
        <p:style>
          <a:lnRef idx="0"/>
          <a:fillRef idx="0"/>
          <a:effectRef idx="0"/>
          <a:fontRef idx="minor"/>
        </p:style>
        <p:txBody>
          <a:bodyPr wrap="none" lIns="90000" rIns="90000" tIns="45000" bIns="45000"/>
          <a:p>
            <a:pPr>
              <a:lnSpc>
                <a:spcPct val="100000"/>
              </a:lnSpc>
            </a:pPr>
            <a:r>
              <a:rPr b="1" lang="fr-FR" sz="1800" spc="-1" strike="noStrike">
                <a:solidFill>
                  <a:srgbClr val="000000"/>
                </a:solidFill>
                <a:uFill>
                  <a:solidFill>
                    <a:srgbClr val="ffffff"/>
                  </a:solidFill>
                </a:uFill>
                <a:latin typeface="Calibri"/>
                <a:ea typeface="DejaVu Sans"/>
              </a:rPr>
              <a:t> </a:t>
            </a:r>
            <a:r>
              <a:rPr b="1" lang="fr-FR" sz="1800" spc="-1" strike="noStrike">
                <a:solidFill>
                  <a:srgbClr val="000000"/>
                </a:solidFill>
                <a:uFill>
                  <a:solidFill>
                    <a:srgbClr val="ffffff"/>
                  </a:solidFill>
                </a:uFill>
                <a:latin typeface="Calibri"/>
                <a:ea typeface="DejaVu Sans"/>
              </a:rPr>
              <a:t>Modélisation des pages web</a:t>
            </a:r>
            <a:endParaRPr b="0" lang="fr-FR" sz="1800" spc="-1" strike="noStrike">
              <a:solidFill>
                <a:srgbClr val="000000"/>
              </a:solidFill>
              <a:uFill>
                <a:solidFill>
                  <a:srgbClr val="ffffff"/>
                </a:solidFill>
              </a:uFill>
              <a:latin typeface="Arial"/>
            </a:endParaRPr>
          </a:p>
        </p:txBody>
      </p:sp>
      <p:pic>
        <p:nvPicPr>
          <p:cNvPr id="160" name="Image 1" descr=""/>
          <p:cNvPicPr/>
          <p:nvPr/>
        </p:nvPicPr>
        <p:blipFill>
          <a:blip r:embed="rId1"/>
          <a:stretch/>
        </p:blipFill>
        <p:spPr>
          <a:xfrm>
            <a:off x="0" y="1480320"/>
            <a:ext cx="9142920" cy="3545640"/>
          </a:xfrm>
          <a:prstGeom prst="rect">
            <a:avLst/>
          </a:prstGeom>
          <a:ln>
            <a:noFill/>
          </a:ln>
        </p:spPr>
      </p:pic>
      <p:sp>
        <p:nvSpPr>
          <p:cNvPr id="161" name="CustomShape 6"/>
          <p:cNvSpPr/>
          <p:nvPr/>
        </p:nvSpPr>
        <p:spPr>
          <a:xfrm>
            <a:off x="9720" y="1049760"/>
            <a:ext cx="1280520" cy="363960"/>
          </a:xfrm>
          <a:prstGeom prst="rect">
            <a:avLst/>
          </a:prstGeom>
          <a:noFill/>
          <a:ln>
            <a:noFill/>
          </a:ln>
        </p:spPr>
        <p:style>
          <a:lnRef idx="0"/>
          <a:fillRef idx="0"/>
          <a:effectRef idx="0"/>
          <a:fontRef idx="minor"/>
        </p:style>
        <p:txBody>
          <a:bodyPr wrap="none" lIns="90000" rIns="90000" tIns="45000" bIns="45000"/>
          <a:p>
            <a:pPr>
              <a:lnSpc>
                <a:spcPct val="100000"/>
              </a:lnSpc>
            </a:pPr>
            <a:r>
              <a:rPr b="1" lang="fr-FR" sz="1800" spc="-1" strike="noStrike">
                <a:solidFill>
                  <a:srgbClr val="000000"/>
                </a:solidFill>
                <a:uFill>
                  <a:solidFill>
                    <a:srgbClr val="ffffff"/>
                  </a:solidFill>
                </a:uFill>
                <a:latin typeface="Calibri"/>
                <a:ea typeface="DejaVu Sans"/>
              </a:rPr>
              <a:t>Page article</a:t>
            </a:r>
            <a:endParaRPr b="0" lang="fr-FR" sz="1800" spc="-1" strike="noStrike">
              <a:solidFill>
                <a:srgbClr val="000000"/>
              </a:solidFill>
              <a:uFill>
                <a:solidFill>
                  <a:srgbClr val="ffffff"/>
                </a:solidFill>
              </a:uFill>
              <a:latin typeface="Arial"/>
            </a:endParaRPr>
          </a:p>
        </p:txBody>
      </p:sp>
    </p:spTree>
  </p:cSld>
  <p:timing>
    <p:tnLst>
      <p:par>
        <p:cTn id="21" dur="indefinite" restart="never" nodeType="tmRoot">
          <p:childTnLst>
            <p:seq>
              <p:cTn id="22" nodeType="mainSeq"/>
              <p:prevCondLst>
                <p:cond delay="0" evt="onPrev">
                  <p:tgtEl>
                    <p:sldTgt/>
                  </p:tgtEl>
                </p:cond>
              </p:prevCondLst>
              <p:nextCondLst>
                <p:cond delay="0" evt="onNext">
                  <p:tgtEl>
                    <p:sldTgt/>
                  </p:tgtEl>
                </p:cond>
              </p:nextCondLst>
            </p:seq>
          </p:childTnLst>
        </p:cTn>
      </p:par>
    </p:tnLst>
  </p:timing>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2" name="CustomShape 1"/>
          <p:cNvSpPr/>
          <p:nvPr/>
        </p:nvSpPr>
        <p:spPr>
          <a:xfrm>
            <a:off x="2520" y="0"/>
            <a:ext cx="2686680" cy="430920"/>
          </a:xfrm>
          <a:prstGeom prst="homePlate">
            <a:avLst>
              <a:gd name="adj" fmla="val 50000"/>
            </a:avLst>
          </a:prstGeom>
          <a:solidFill>
            <a:schemeClr val="tx2"/>
          </a:solidFill>
          <a:ln>
            <a:solidFill>
              <a:schemeClr val="accent5">
                <a:shade val="80000"/>
                <a:hueOff val="0"/>
                <a:satOff val="0"/>
                <a:lumOff val="0"/>
                <a:alphaOff val="0"/>
              </a:schemeClr>
            </a:solidFill>
            <a:round/>
          </a:ln>
          <a:effectLst>
            <a:outerShdw blurRad="40000" dir="5400000" dist="20000" rotWithShape="0">
              <a:srgbClr val="000000">
                <a:alpha val="38000"/>
              </a:srgbClr>
            </a:outerShdw>
          </a:effectLst>
        </p:spPr>
        <p:style>
          <a:lnRef idx="3"/>
          <a:fillRef idx="0"/>
          <a:effectRef idx="1"/>
          <a:fontRef idx="minor"/>
        </p:style>
        <p:txBody>
          <a:bodyPr lIns="74520" rIns="18720" tIns="37440" bIns="37440" anchor="ctr"/>
          <a:p>
            <a:pPr algn="ctr">
              <a:lnSpc>
                <a:spcPct val="90000"/>
              </a:lnSpc>
            </a:pPr>
            <a:r>
              <a:rPr b="0" lang="fr-FR" sz="1400" spc="-1" strike="noStrike">
                <a:solidFill>
                  <a:srgbClr val="000000"/>
                </a:solidFill>
                <a:uFill>
                  <a:solidFill>
                    <a:srgbClr val="ffffff"/>
                  </a:solidFill>
                </a:uFill>
                <a:latin typeface="Calibri"/>
                <a:ea typeface="DejaVu Sans"/>
              </a:rPr>
              <a:t>introduction</a:t>
            </a:r>
            <a:endParaRPr b="0" lang="fr-FR" sz="1800" spc="-1" strike="noStrike">
              <a:solidFill>
                <a:srgbClr val="000000"/>
              </a:solidFill>
              <a:uFill>
                <a:solidFill>
                  <a:srgbClr val="ffffff"/>
                </a:solidFill>
              </a:uFill>
              <a:latin typeface="Arial"/>
            </a:endParaRPr>
          </a:p>
        </p:txBody>
      </p:sp>
      <p:sp>
        <p:nvSpPr>
          <p:cNvPr id="163" name="CustomShape 2"/>
          <p:cNvSpPr/>
          <p:nvPr/>
        </p:nvSpPr>
        <p:spPr>
          <a:xfrm>
            <a:off x="2152800" y="0"/>
            <a:ext cx="2686680" cy="430920"/>
          </a:xfrm>
          <a:prstGeom prst="chevron">
            <a:avLst>
              <a:gd name="adj" fmla="val 50000"/>
            </a:avLst>
          </a:prstGeom>
          <a:gradFill>
            <a:gsLst>
              <a:gs pos="100000">
                <a:schemeClr val="accent5">
                  <a:shade val="93000"/>
                  <a:satMod val="130000"/>
                  <a:shade val="94000"/>
                  <a:satMod val="135000"/>
                </a:schemeClr>
              </a:gs>
            </a:gsLst>
            <a:lin ang="16200000"/>
          </a:gradFill>
          <a:ln>
            <a:solidFill>
              <a:schemeClr val="bg2"/>
            </a:solidFill>
            <a:round/>
          </a:ln>
          <a:effectLst>
            <a:outerShdw blurRad="40000" dir="5400000" dist="23000" rotWithShape="0">
              <a:srgbClr val="000000">
                <a:alpha val="35000"/>
              </a:srgbClr>
            </a:outerShdw>
          </a:effectLst>
        </p:spPr>
        <p:style>
          <a:lnRef idx="1">
            <a:schemeClr val="accent5"/>
          </a:lnRef>
          <a:fillRef idx="3">
            <a:schemeClr val="accent5"/>
          </a:fillRef>
          <a:effectRef idx="2">
            <a:schemeClr val="accent5"/>
          </a:effectRef>
          <a:fontRef idx="minor"/>
        </p:style>
        <p:txBody>
          <a:bodyPr lIns="56160" rIns="18720" tIns="37440" bIns="37440" anchor="ctr"/>
          <a:p>
            <a:pPr algn="ctr">
              <a:lnSpc>
                <a:spcPct val="90000"/>
              </a:lnSpc>
            </a:pPr>
            <a:r>
              <a:rPr b="0" lang="fr-FR" sz="1400" spc="-1" strike="noStrike">
                <a:solidFill>
                  <a:srgbClr val="000000"/>
                </a:solidFill>
                <a:uFill>
                  <a:solidFill>
                    <a:srgbClr val="ffffff"/>
                  </a:solidFill>
                </a:uFill>
                <a:latin typeface="Calibri"/>
                <a:ea typeface="DejaVu Sans"/>
              </a:rPr>
              <a:t>Plans et solution</a:t>
            </a:r>
            <a:endParaRPr b="0" lang="fr-FR" sz="1800" spc="-1" strike="noStrike">
              <a:solidFill>
                <a:srgbClr val="000000"/>
              </a:solidFill>
              <a:uFill>
                <a:solidFill>
                  <a:srgbClr val="ffffff"/>
                </a:solidFill>
              </a:uFill>
              <a:latin typeface="Arial"/>
            </a:endParaRPr>
          </a:p>
        </p:txBody>
      </p:sp>
      <p:sp>
        <p:nvSpPr>
          <p:cNvPr id="164" name="CustomShape 3"/>
          <p:cNvSpPr/>
          <p:nvPr/>
        </p:nvSpPr>
        <p:spPr>
          <a:xfrm>
            <a:off x="4303080" y="0"/>
            <a:ext cx="2686680" cy="430920"/>
          </a:xfrm>
          <a:prstGeom prst="chevron">
            <a:avLst>
              <a:gd name="adj" fmla="val 50000"/>
            </a:avLst>
          </a:prstGeom>
          <a:solidFill>
            <a:schemeClr val="bg1"/>
          </a:solidFill>
          <a:ln>
            <a:solidFill>
              <a:schemeClr val="accent5">
                <a:shade val="95000"/>
                <a:satMod val="105000"/>
              </a:schemeClr>
            </a:solidFill>
            <a:round/>
          </a:ln>
          <a:effectLst>
            <a:outerShdw blurRad="40000" dir="5400000" dist="23000" rotWithShape="0">
              <a:srgbClr val="000000">
                <a:alpha val="35000"/>
              </a:srgbClr>
            </a:outerShdw>
          </a:effectLst>
        </p:spPr>
        <p:style>
          <a:lnRef idx="1">
            <a:schemeClr val="accent5"/>
          </a:lnRef>
          <a:fillRef idx="3">
            <a:schemeClr val="accent5"/>
          </a:fillRef>
          <a:effectRef idx="2">
            <a:schemeClr val="accent5"/>
          </a:effectRef>
          <a:fontRef idx="minor"/>
        </p:style>
        <p:txBody>
          <a:bodyPr lIns="56160" rIns="18720" tIns="37440" bIns="37440" anchor="ctr"/>
          <a:p>
            <a:pPr algn="ctr">
              <a:lnSpc>
                <a:spcPct val="90000"/>
              </a:lnSpc>
            </a:pPr>
            <a:r>
              <a:rPr b="0" lang="fr-FR" sz="1400" spc="-1" strike="noStrike">
                <a:solidFill>
                  <a:srgbClr val="000000"/>
                </a:solidFill>
                <a:uFill>
                  <a:solidFill>
                    <a:srgbClr val="ffffff"/>
                  </a:solidFill>
                </a:uFill>
                <a:latin typeface="Calibri"/>
                <a:ea typeface="DejaVu Sans"/>
              </a:rPr>
              <a:t>Résultats</a:t>
            </a:r>
            <a:endParaRPr b="0" lang="fr-FR" sz="1800" spc="-1" strike="noStrike">
              <a:solidFill>
                <a:srgbClr val="000000"/>
              </a:solidFill>
              <a:uFill>
                <a:solidFill>
                  <a:srgbClr val="ffffff"/>
                </a:solidFill>
              </a:uFill>
              <a:latin typeface="Arial"/>
            </a:endParaRPr>
          </a:p>
        </p:txBody>
      </p:sp>
      <p:sp>
        <p:nvSpPr>
          <p:cNvPr id="165" name="CustomShape 4"/>
          <p:cNvSpPr/>
          <p:nvPr/>
        </p:nvSpPr>
        <p:spPr>
          <a:xfrm>
            <a:off x="6453360" y="0"/>
            <a:ext cx="2686680" cy="430920"/>
          </a:xfrm>
          <a:prstGeom prst="chevron">
            <a:avLst>
              <a:gd name="adj" fmla="val 50000"/>
            </a:avLst>
          </a:prstGeom>
          <a:gradFill>
            <a:gsLst>
              <a:gs pos="0">
                <a:schemeClr val="accent5">
                  <a:tint val="100000"/>
                  <a:shade val="100000"/>
                  <a:satMod val="130000"/>
                </a:schemeClr>
              </a:gs>
              <a:gs pos="100000">
                <a:schemeClr val="accent5">
                  <a:tint val="50000"/>
                  <a:shade val="100000"/>
                  <a:satMod val="350000"/>
                </a:schemeClr>
              </a:gs>
            </a:gsLst>
            <a:lin ang="16200000"/>
          </a:gradFill>
          <a:ln>
            <a:solidFill>
              <a:schemeClr val="accent5">
                <a:shade val="95000"/>
                <a:satMod val="105000"/>
              </a:schemeClr>
            </a:solidFill>
            <a:round/>
          </a:ln>
          <a:effectLst>
            <a:outerShdw blurRad="40000" dir="5400000" dist="23000" rotWithShape="0">
              <a:srgbClr val="000000">
                <a:alpha val="35000"/>
              </a:srgbClr>
            </a:outerShdw>
          </a:effectLst>
        </p:spPr>
        <p:style>
          <a:lnRef idx="1">
            <a:schemeClr val="accent5"/>
          </a:lnRef>
          <a:fillRef idx="3">
            <a:schemeClr val="accent5"/>
          </a:fillRef>
          <a:effectRef idx="2">
            <a:schemeClr val="accent5"/>
          </a:effectRef>
          <a:fontRef idx="minor"/>
        </p:style>
        <p:txBody>
          <a:bodyPr lIns="56160" rIns="18720" tIns="37440" bIns="37440" anchor="ctr"/>
          <a:p>
            <a:pPr algn="ctr">
              <a:lnSpc>
                <a:spcPct val="90000"/>
              </a:lnSpc>
            </a:pPr>
            <a:r>
              <a:rPr b="0" lang="fr-FR" sz="1400" spc="-1" strike="noStrike">
                <a:solidFill>
                  <a:srgbClr val="000000"/>
                </a:solidFill>
                <a:uFill>
                  <a:solidFill>
                    <a:srgbClr val="ffffff"/>
                  </a:solidFill>
                </a:uFill>
                <a:latin typeface="Calibri"/>
                <a:ea typeface="DejaVu Sans"/>
              </a:rPr>
              <a:t>Conclusions et </a:t>
            </a:r>
            <a:r>
              <a:rPr b="0" lang="fr-FR" sz="1400" spc="-1" strike="noStrike">
                <a:solidFill>
                  <a:srgbClr val="000000"/>
                </a:solidFill>
                <a:uFill>
                  <a:solidFill>
                    <a:srgbClr val="ffffff"/>
                  </a:solidFill>
                </a:uFill>
                <a:latin typeface="Calibri"/>
                <a:ea typeface="DejaVu Sans"/>
              </a:rPr>
              <a:t>	</a:t>
            </a:r>
            <a:r>
              <a:rPr b="0" lang="fr-FR" sz="1400" spc="-1" strike="noStrike">
                <a:solidFill>
                  <a:srgbClr val="000000"/>
                </a:solidFill>
                <a:uFill>
                  <a:solidFill>
                    <a:srgbClr val="ffffff"/>
                  </a:solidFill>
                </a:uFill>
                <a:latin typeface="Calibri"/>
                <a:ea typeface="DejaVu Sans"/>
              </a:rPr>
              <a:t>Perspectives</a:t>
            </a:r>
            <a:endParaRPr b="0" lang="fr-FR" sz="1800" spc="-1" strike="noStrike">
              <a:solidFill>
                <a:srgbClr val="000000"/>
              </a:solidFill>
              <a:uFill>
                <a:solidFill>
                  <a:srgbClr val="ffffff"/>
                </a:solidFill>
              </a:uFill>
              <a:latin typeface="Arial"/>
            </a:endParaRPr>
          </a:p>
        </p:txBody>
      </p:sp>
      <p:sp>
        <p:nvSpPr>
          <p:cNvPr id="166" name="CustomShape 5"/>
          <p:cNvSpPr/>
          <p:nvPr/>
        </p:nvSpPr>
        <p:spPr>
          <a:xfrm>
            <a:off x="69480" y="465840"/>
            <a:ext cx="2935800" cy="363960"/>
          </a:xfrm>
          <a:prstGeom prst="rect">
            <a:avLst/>
          </a:prstGeom>
          <a:noFill/>
          <a:ln>
            <a:noFill/>
          </a:ln>
        </p:spPr>
        <p:style>
          <a:lnRef idx="0"/>
          <a:fillRef idx="0"/>
          <a:effectRef idx="0"/>
          <a:fontRef idx="minor"/>
        </p:style>
        <p:txBody>
          <a:bodyPr wrap="none" lIns="90000" rIns="90000" tIns="45000" bIns="45000"/>
          <a:p>
            <a:pPr>
              <a:lnSpc>
                <a:spcPct val="100000"/>
              </a:lnSpc>
            </a:pPr>
            <a:r>
              <a:rPr b="1" lang="fr-FR" sz="1800" spc="-1" strike="noStrike">
                <a:solidFill>
                  <a:srgbClr val="000000"/>
                </a:solidFill>
                <a:uFill>
                  <a:solidFill>
                    <a:srgbClr val="ffffff"/>
                  </a:solidFill>
                </a:uFill>
                <a:latin typeface="Calibri"/>
                <a:ea typeface="DejaVu Sans"/>
              </a:rPr>
              <a:t> </a:t>
            </a:r>
            <a:r>
              <a:rPr b="1" lang="fr-FR" sz="1800" spc="-1" strike="noStrike">
                <a:solidFill>
                  <a:srgbClr val="000000"/>
                </a:solidFill>
                <a:uFill>
                  <a:solidFill>
                    <a:srgbClr val="ffffff"/>
                  </a:solidFill>
                </a:uFill>
                <a:latin typeface="Calibri"/>
                <a:ea typeface="DejaVu Sans"/>
              </a:rPr>
              <a:t>Modélisation des pages web</a:t>
            </a:r>
            <a:endParaRPr b="0" lang="fr-FR" sz="1800" spc="-1" strike="noStrike">
              <a:solidFill>
                <a:srgbClr val="000000"/>
              </a:solidFill>
              <a:uFill>
                <a:solidFill>
                  <a:srgbClr val="ffffff"/>
                </a:solidFill>
              </a:uFill>
              <a:latin typeface="Arial"/>
            </a:endParaRPr>
          </a:p>
        </p:txBody>
      </p:sp>
      <p:pic>
        <p:nvPicPr>
          <p:cNvPr id="167" name="Image 5" descr=""/>
          <p:cNvPicPr/>
          <p:nvPr/>
        </p:nvPicPr>
        <p:blipFill>
          <a:blip r:embed="rId1"/>
          <a:stretch/>
        </p:blipFill>
        <p:spPr>
          <a:xfrm>
            <a:off x="0" y="1476360"/>
            <a:ext cx="9142920" cy="3616200"/>
          </a:xfrm>
          <a:prstGeom prst="rect">
            <a:avLst/>
          </a:prstGeom>
          <a:ln>
            <a:noFill/>
          </a:ln>
        </p:spPr>
      </p:pic>
      <p:sp>
        <p:nvSpPr>
          <p:cNvPr id="168" name="CustomShape 6"/>
          <p:cNvSpPr/>
          <p:nvPr/>
        </p:nvSpPr>
        <p:spPr>
          <a:xfrm>
            <a:off x="11160" y="1049760"/>
            <a:ext cx="1225800" cy="363960"/>
          </a:xfrm>
          <a:prstGeom prst="rect">
            <a:avLst/>
          </a:prstGeom>
          <a:noFill/>
          <a:ln>
            <a:noFill/>
          </a:ln>
        </p:spPr>
        <p:style>
          <a:lnRef idx="0"/>
          <a:fillRef idx="0"/>
          <a:effectRef idx="0"/>
          <a:fontRef idx="minor"/>
        </p:style>
        <p:txBody>
          <a:bodyPr wrap="none" lIns="90000" rIns="90000" tIns="45000" bIns="45000"/>
          <a:p>
            <a:pPr>
              <a:lnSpc>
                <a:spcPct val="100000"/>
              </a:lnSpc>
            </a:pPr>
            <a:r>
              <a:rPr b="1" lang="fr-FR" sz="1800" spc="-1" strike="noStrike">
                <a:solidFill>
                  <a:srgbClr val="000000"/>
                </a:solidFill>
                <a:uFill>
                  <a:solidFill>
                    <a:srgbClr val="ffffff"/>
                  </a:solidFill>
                </a:uFill>
                <a:latin typeface="Calibri"/>
                <a:ea typeface="DejaVu Sans"/>
              </a:rPr>
              <a:t>Page ecrire</a:t>
            </a:r>
            <a:endParaRPr b="0" lang="fr-FR" sz="1800" spc="-1" strike="noStrike">
              <a:solidFill>
                <a:srgbClr val="000000"/>
              </a:solidFill>
              <a:uFill>
                <a:solidFill>
                  <a:srgbClr val="ffffff"/>
                </a:solidFill>
              </a:uFill>
              <a:latin typeface="Arial"/>
            </a:endParaRPr>
          </a:p>
        </p:txBody>
      </p:sp>
    </p:spTree>
  </p:cSld>
  <p:timing>
    <p:tnLst>
      <p:par>
        <p:cTn id="23" dur="indefinite" restart="never" nodeType="tmRoot">
          <p:childTnLst>
            <p:seq>
              <p:cTn id="24" nodeType="mainSeq"/>
              <p:prevCondLst>
                <p:cond delay="0" evt="onPrev">
                  <p:tgtEl>
                    <p:sldTgt/>
                  </p:tgtEl>
                </p:cond>
              </p:prevCondLst>
              <p:nextCondLst>
                <p:cond delay="0" evt="onNext">
                  <p:tgtEl>
                    <p:sldTgt/>
                  </p:tgtEl>
                </p:cond>
              </p:nextCondLst>
            </p:seq>
          </p:childTnLst>
        </p:cTn>
      </p:par>
    </p:tnLst>
  </p:timing>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9" name="CustomShape 1"/>
          <p:cNvSpPr/>
          <p:nvPr/>
        </p:nvSpPr>
        <p:spPr>
          <a:xfrm>
            <a:off x="2520" y="0"/>
            <a:ext cx="2686680" cy="430920"/>
          </a:xfrm>
          <a:prstGeom prst="homePlate">
            <a:avLst>
              <a:gd name="adj" fmla="val 50000"/>
            </a:avLst>
          </a:prstGeom>
          <a:solidFill>
            <a:schemeClr val="tx2"/>
          </a:solidFill>
          <a:ln>
            <a:solidFill>
              <a:schemeClr val="accent5">
                <a:shade val="80000"/>
                <a:hueOff val="0"/>
                <a:satOff val="0"/>
                <a:lumOff val="0"/>
                <a:alphaOff val="0"/>
              </a:schemeClr>
            </a:solidFill>
            <a:round/>
          </a:ln>
          <a:effectLst>
            <a:outerShdw blurRad="40000" dir="5400000" dist="20000" rotWithShape="0">
              <a:srgbClr val="000000">
                <a:alpha val="38000"/>
              </a:srgbClr>
            </a:outerShdw>
          </a:effectLst>
        </p:spPr>
        <p:style>
          <a:lnRef idx="3"/>
          <a:fillRef idx="0"/>
          <a:effectRef idx="1"/>
          <a:fontRef idx="minor"/>
        </p:style>
        <p:txBody>
          <a:bodyPr lIns="74520" rIns="18720" tIns="37440" bIns="37440" anchor="ctr"/>
          <a:p>
            <a:pPr algn="ctr">
              <a:lnSpc>
                <a:spcPct val="90000"/>
              </a:lnSpc>
            </a:pPr>
            <a:r>
              <a:rPr b="0" lang="fr-FR" sz="1400" spc="-1" strike="noStrike">
                <a:solidFill>
                  <a:srgbClr val="000000"/>
                </a:solidFill>
                <a:uFill>
                  <a:solidFill>
                    <a:srgbClr val="ffffff"/>
                  </a:solidFill>
                </a:uFill>
                <a:latin typeface="Calibri"/>
                <a:ea typeface="DejaVu Sans"/>
              </a:rPr>
              <a:t>introduction</a:t>
            </a:r>
            <a:endParaRPr b="0" lang="fr-FR" sz="1800" spc="-1" strike="noStrike">
              <a:solidFill>
                <a:srgbClr val="000000"/>
              </a:solidFill>
              <a:uFill>
                <a:solidFill>
                  <a:srgbClr val="ffffff"/>
                </a:solidFill>
              </a:uFill>
              <a:latin typeface="Arial"/>
            </a:endParaRPr>
          </a:p>
        </p:txBody>
      </p:sp>
      <p:sp>
        <p:nvSpPr>
          <p:cNvPr id="170" name="CustomShape 2"/>
          <p:cNvSpPr/>
          <p:nvPr/>
        </p:nvSpPr>
        <p:spPr>
          <a:xfrm>
            <a:off x="2152800" y="0"/>
            <a:ext cx="2686680" cy="430920"/>
          </a:xfrm>
          <a:prstGeom prst="chevron">
            <a:avLst>
              <a:gd name="adj" fmla="val 50000"/>
            </a:avLst>
          </a:prstGeom>
          <a:gradFill>
            <a:gsLst>
              <a:gs pos="100000">
                <a:schemeClr val="accent5">
                  <a:shade val="93000"/>
                  <a:satMod val="130000"/>
                  <a:shade val="94000"/>
                  <a:satMod val="135000"/>
                </a:schemeClr>
              </a:gs>
            </a:gsLst>
            <a:lin ang="16200000"/>
          </a:gradFill>
          <a:ln>
            <a:solidFill>
              <a:schemeClr val="bg2"/>
            </a:solidFill>
            <a:round/>
          </a:ln>
          <a:effectLst>
            <a:outerShdw blurRad="40000" dir="5400000" dist="23000" rotWithShape="0">
              <a:srgbClr val="000000">
                <a:alpha val="35000"/>
              </a:srgbClr>
            </a:outerShdw>
          </a:effectLst>
        </p:spPr>
        <p:style>
          <a:lnRef idx="1">
            <a:schemeClr val="accent5"/>
          </a:lnRef>
          <a:fillRef idx="3">
            <a:schemeClr val="accent5"/>
          </a:fillRef>
          <a:effectRef idx="2">
            <a:schemeClr val="accent5"/>
          </a:effectRef>
          <a:fontRef idx="minor"/>
        </p:style>
        <p:txBody>
          <a:bodyPr lIns="56160" rIns="18720" tIns="37440" bIns="37440" anchor="ctr"/>
          <a:p>
            <a:pPr algn="ctr">
              <a:lnSpc>
                <a:spcPct val="90000"/>
              </a:lnSpc>
            </a:pPr>
            <a:r>
              <a:rPr b="0" lang="fr-FR" sz="1400" spc="-1" strike="noStrike">
                <a:solidFill>
                  <a:srgbClr val="000000"/>
                </a:solidFill>
                <a:uFill>
                  <a:solidFill>
                    <a:srgbClr val="ffffff"/>
                  </a:solidFill>
                </a:uFill>
                <a:latin typeface="Calibri"/>
                <a:ea typeface="DejaVu Sans"/>
              </a:rPr>
              <a:t>Plans et solution</a:t>
            </a:r>
            <a:endParaRPr b="0" lang="fr-FR" sz="1800" spc="-1" strike="noStrike">
              <a:solidFill>
                <a:srgbClr val="000000"/>
              </a:solidFill>
              <a:uFill>
                <a:solidFill>
                  <a:srgbClr val="ffffff"/>
                </a:solidFill>
              </a:uFill>
              <a:latin typeface="Arial"/>
            </a:endParaRPr>
          </a:p>
        </p:txBody>
      </p:sp>
      <p:sp>
        <p:nvSpPr>
          <p:cNvPr id="171" name="CustomShape 3"/>
          <p:cNvSpPr/>
          <p:nvPr/>
        </p:nvSpPr>
        <p:spPr>
          <a:xfrm>
            <a:off x="4303080" y="0"/>
            <a:ext cx="2686680" cy="430920"/>
          </a:xfrm>
          <a:prstGeom prst="chevron">
            <a:avLst>
              <a:gd name="adj" fmla="val 50000"/>
            </a:avLst>
          </a:prstGeom>
          <a:solidFill>
            <a:schemeClr val="bg1"/>
          </a:solidFill>
          <a:ln>
            <a:solidFill>
              <a:schemeClr val="accent5">
                <a:shade val="95000"/>
                <a:satMod val="105000"/>
              </a:schemeClr>
            </a:solidFill>
            <a:round/>
          </a:ln>
          <a:effectLst>
            <a:outerShdw blurRad="40000" dir="5400000" dist="23000" rotWithShape="0">
              <a:srgbClr val="000000">
                <a:alpha val="35000"/>
              </a:srgbClr>
            </a:outerShdw>
          </a:effectLst>
        </p:spPr>
        <p:style>
          <a:lnRef idx="1">
            <a:schemeClr val="accent5"/>
          </a:lnRef>
          <a:fillRef idx="3">
            <a:schemeClr val="accent5"/>
          </a:fillRef>
          <a:effectRef idx="2">
            <a:schemeClr val="accent5"/>
          </a:effectRef>
          <a:fontRef idx="minor"/>
        </p:style>
        <p:txBody>
          <a:bodyPr lIns="56160" rIns="18720" tIns="37440" bIns="37440" anchor="ctr"/>
          <a:p>
            <a:pPr algn="ctr">
              <a:lnSpc>
                <a:spcPct val="90000"/>
              </a:lnSpc>
            </a:pPr>
            <a:r>
              <a:rPr b="0" lang="fr-FR" sz="1400" spc="-1" strike="noStrike">
                <a:solidFill>
                  <a:srgbClr val="000000"/>
                </a:solidFill>
                <a:uFill>
                  <a:solidFill>
                    <a:srgbClr val="ffffff"/>
                  </a:solidFill>
                </a:uFill>
                <a:latin typeface="Calibri"/>
                <a:ea typeface="DejaVu Sans"/>
              </a:rPr>
              <a:t>Résultats</a:t>
            </a:r>
            <a:endParaRPr b="0" lang="fr-FR" sz="1800" spc="-1" strike="noStrike">
              <a:solidFill>
                <a:srgbClr val="000000"/>
              </a:solidFill>
              <a:uFill>
                <a:solidFill>
                  <a:srgbClr val="ffffff"/>
                </a:solidFill>
              </a:uFill>
              <a:latin typeface="Arial"/>
            </a:endParaRPr>
          </a:p>
        </p:txBody>
      </p:sp>
      <p:sp>
        <p:nvSpPr>
          <p:cNvPr id="172" name="CustomShape 4"/>
          <p:cNvSpPr/>
          <p:nvPr/>
        </p:nvSpPr>
        <p:spPr>
          <a:xfrm>
            <a:off x="6453360" y="0"/>
            <a:ext cx="2686680" cy="430920"/>
          </a:xfrm>
          <a:prstGeom prst="chevron">
            <a:avLst>
              <a:gd name="adj" fmla="val 50000"/>
            </a:avLst>
          </a:prstGeom>
          <a:gradFill>
            <a:gsLst>
              <a:gs pos="0">
                <a:schemeClr val="accent5">
                  <a:tint val="100000"/>
                  <a:shade val="100000"/>
                  <a:satMod val="130000"/>
                </a:schemeClr>
              </a:gs>
              <a:gs pos="100000">
                <a:schemeClr val="accent5">
                  <a:tint val="50000"/>
                  <a:shade val="100000"/>
                  <a:satMod val="350000"/>
                </a:schemeClr>
              </a:gs>
            </a:gsLst>
            <a:lin ang="16200000"/>
          </a:gradFill>
          <a:ln>
            <a:solidFill>
              <a:schemeClr val="accent5">
                <a:shade val="95000"/>
                <a:satMod val="105000"/>
              </a:schemeClr>
            </a:solidFill>
            <a:round/>
          </a:ln>
          <a:effectLst>
            <a:outerShdw blurRad="40000" dir="5400000" dist="23000" rotWithShape="0">
              <a:srgbClr val="000000">
                <a:alpha val="35000"/>
              </a:srgbClr>
            </a:outerShdw>
          </a:effectLst>
        </p:spPr>
        <p:style>
          <a:lnRef idx="1">
            <a:schemeClr val="accent5"/>
          </a:lnRef>
          <a:fillRef idx="3">
            <a:schemeClr val="accent5"/>
          </a:fillRef>
          <a:effectRef idx="2">
            <a:schemeClr val="accent5"/>
          </a:effectRef>
          <a:fontRef idx="minor"/>
        </p:style>
        <p:txBody>
          <a:bodyPr lIns="56160" rIns="18720" tIns="37440" bIns="37440" anchor="ctr"/>
          <a:p>
            <a:pPr algn="ctr">
              <a:lnSpc>
                <a:spcPct val="90000"/>
              </a:lnSpc>
            </a:pPr>
            <a:r>
              <a:rPr b="0" lang="fr-FR" sz="1400" spc="-1" strike="noStrike">
                <a:solidFill>
                  <a:srgbClr val="000000"/>
                </a:solidFill>
                <a:uFill>
                  <a:solidFill>
                    <a:srgbClr val="ffffff"/>
                  </a:solidFill>
                </a:uFill>
                <a:latin typeface="Calibri"/>
                <a:ea typeface="DejaVu Sans"/>
              </a:rPr>
              <a:t>Conclusions et </a:t>
            </a:r>
            <a:r>
              <a:rPr b="0" lang="fr-FR" sz="1400" spc="-1" strike="noStrike">
                <a:solidFill>
                  <a:srgbClr val="000000"/>
                </a:solidFill>
                <a:uFill>
                  <a:solidFill>
                    <a:srgbClr val="ffffff"/>
                  </a:solidFill>
                </a:uFill>
                <a:latin typeface="Calibri"/>
                <a:ea typeface="DejaVu Sans"/>
              </a:rPr>
              <a:t>	</a:t>
            </a:r>
            <a:r>
              <a:rPr b="0" lang="fr-FR" sz="1400" spc="-1" strike="noStrike">
                <a:solidFill>
                  <a:srgbClr val="000000"/>
                </a:solidFill>
                <a:uFill>
                  <a:solidFill>
                    <a:srgbClr val="ffffff"/>
                  </a:solidFill>
                </a:uFill>
                <a:latin typeface="Calibri"/>
                <a:ea typeface="DejaVu Sans"/>
              </a:rPr>
              <a:t>Perspectives</a:t>
            </a:r>
            <a:endParaRPr b="0" lang="fr-FR" sz="1800" spc="-1" strike="noStrike">
              <a:solidFill>
                <a:srgbClr val="000000"/>
              </a:solidFill>
              <a:uFill>
                <a:solidFill>
                  <a:srgbClr val="ffffff"/>
                </a:solidFill>
              </a:uFill>
              <a:latin typeface="Arial"/>
            </a:endParaRPr>
          </a:p>
        </p:txBody>
      </p:sp>
      <p:sp>
        <p:nvSpPr>
          <p:cNvPr id="173" name="CustomShape 5"/>
          <p:cNvSpPr/>
          <p:nvPr/>
        </p:nvSpPr>
        <p:spPr>
          <a:xfrm>
            <a:off x="69480" y="465840"/>
            <a:ext cx="2935800" cy="363960"/>
          </a:xfrm>
          <a:prstGeom prst="rect">
            <a:avLst/>
          </a:prstGeom>
          <a:noFill/>
          <a:ln>
            <a:noFill/>
          </a:ln>
        </p:spPr>
        <p:style>
          <a:lnRef idx="0"/>
          <a:fillRef idx="0"/>
          <a:effectRef idx="0"/>
          <a:fontRef idx="minor"/>
        </p:style>
        <p:txBody>
          <a:bodyPr wrap="none" lIns="90000" rIns="90000" tIns="45000" bIns="45000"/>
          <a:p>
            <a:pPr>
              <a:lnSpc>
                <a:spcPct val="100000"/>
              </a:lnSpc>
            </a:pPr>
            <a:r>
              <a:rPr b="1" lang="fr-FR" sz="1800" spc="-1" strike="noStrike">
                <a:solidFill>
                  <a:srgbClr val="000000"/>
                </a:solidFill>
                <a:uFill>
                  <a:solidFill>
                    <a:srgbClr val="ffffff"/>
                  </a:solidFill>
                </a:uFill>
                <a:latin typeface="Calibri"/>
                <a:ea typeface="DejaVu Sans"/>
              </a:rPr>
              <a:t> </a:t>
            </a:r>
            <a:r>
              <a:rPr b="1" lang="fr-FR" sz="1800" spc="-1" strike="noStrike">
                <a:solidFill>
                  <a:srgbClr val="000000"/>
                </a:solidFill>
                <a:uFill>
                  <a:solidFill>
                    <a:srgbClr val="ffffff"/>
                  </a:solidFill>
                </a:uFill>
                <a:latin typeface="Calibri"/>
                <a:ea typeface="DejaVu Sans"/>
              </a:rPr>
              <a:t>Modélisation des pages web</a:t>
            </a:r>
            <a:endParaRPr b="0" lang="fr-FR" sz="1800" spc="-1" strike="noStrike">
              <a:solidFill>
                <a:srgbClr val="000000"/>
              </a:solidFill>
              <a:uFill>
                <a:solidFill>
                  <a:srgbClr val="ffffff"/>
                </a:solidFill>
              </a:uFill>
              <a:latin typeface="Arial"/>
            </a:endParaRPr>
          </a:p>
        </p:txBody>
      </p:sp>
      <p:pic>
        <p:nvPicPr>
          <p:cNvPr id="174" name="Image 1" descr=""/>
          <p:cNvPicPr/>
          <p:nvPr/>
        </p:nvPicPr>
        <p:blipFill>
          <a:blip r:embed="rId1"/>
          <a:stretch/>
        </p:blipFill>
        <p:spPr>
          <a:xfrm>
            <a:off x="0" y="1429200"/>
            <a:ext cx="9142920" cy="3209040"/>
          </a:xfrm>
          <a:prstGeom prst="rect">
            <a:avLst/>
          </a:prstGeom>
          <a:ln>
            <a:noFill/>
          </a:ln>
        </p:spPr>
      </p:pic>
      <p:sp>
        <p:nvSpPr>
          <p:cNvPr id="175" name="CustomShape 6"/>
          <p:cNvSpPr/>
          <p:nvPr/>
        </p:nvSpPr>
        <p:spPr>
          <a:xfrm>
            <a:off x="11880" y="1049760"/>
            <a:ext cx="1669320" cy="363960"/>
          </a:xfrm>
          <a:prstGeom prst="rect">
            <a:avLst/>
          </a:prstGeom>
          <a:noFill/>
          <a:ln>
            <a:noFill/>
          </a:ln>
        </p:spPr>
        <p:style>
          <a:lnRef idx="0"/>
          <a:fillRef idx="0"/>
          <a:effectRef idx="0"/>
          <a:fontRef idx="minor"/>
        </p:style>
        <p:txBody>
          <a:bodyPr wrap="none" lIns="90000" rIns="90000" tIns="45000" bIns="45000"/>
          <a:p>
            <a:pPr>
              <a:lnSpc>
                <a:spcPct val="100000"/>
              </a:lnSpc>
            </a:pPr>
            <a:r>
              <a:rPr b="1" lang="fr-FR" sz="1800" spc="-1" strike="noStrike">
                <a:solidFill>
                  <a:srgbClr val="000000"/>
                </a:solidFill>
                <a:uFill>
                  <a:solidFill>
                    <a:srgbClr val="ffffff"/>
                  </a:solidFill>
                </a:uFill>
                <a:latin typeface="Calibri"/>
                <a:ea typeface="DejaVu Sans"/>
              </a:rPr>
              <a:t>Page connexion</a:t>
            </a:r>
            <a:endParaRPr b="0" lang="fr-FR" sz="1800" spc="-1" strike="noStrike">
              <a:solidFill>
                <a:srgbClr val="000000"/>
              </a:solidFill>
              <a:uFill>
                <a:solidFill>
                  <a:srgbClr val="ffffff"/>
                </a:solidFill>
              </a:uFill>
              <a:latin typeface="Arial"/>
            </a:endParaRPr>
          </a:p>
        </p:txBody>
      </p:sp>
    </p:spTree>
  </p:cSld>
  <p:timing>
    <p:tnLst>
      <p:par>
        <p:cTn id="25" dur="indefinite" restart="never" nodeType="tmRoot">
          <p:childTnLst>
            <p:seq>
              <p:cTn id="26" nodeType="mainSeq"/>
              <p:prevCondLst>
                <p:cond delay="0" evt="onPrev">
                  <p:tgtEl>
                    <p:sldTgt/>
                  </p:tgtEl>
                </p:cond>
              </p:prevCondLst>
              <p:nextCondLst>
                <p:cond delay="0" evt="onNext">
                  <p:tgtEl>
                    <p:sldTgt/>
                  </p:tgtEl>
                </p:cond>
              </p:nextCondLst>
            </p:seq>
          </p:childTnLst>
        </p:cTn>
      </p:par>
    </p:tnLst>
  </p:timing>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6" name="CustomShape 1"/>
          <p:cNvSpPr/>
          <p:nvPr/>
        </p:nvSpPr>
        <p:spPr>
          <a:xfrm>
            <a:off x="2520" y="0"/>
            <a:ext cx="2686680" cy="430920"/>
          </a:xfrm>
          <a:prstGeom prst="homePlate">
            <a:avLst>
              <a:gd name="adj" fmla="val 50000"/>
            </a:avLst>
          </a:prstGeom>
          <a:solidFill>
            <a:schemeClr val="tx2"/>
          </a:solidFill>
          <a:ln>
            <a:solidFill>
              <a:schemeClr val="accent5">
                <a:shade val="80000"/>
                <a:hueOff val="0"/>
                <a:satOff val="0"/>
                <a:lumOff val="0"/>
                <a:alphaOff val="0"/>
              </a:schemeClr>
            </a:solidFill>
            <a:round/>
          </a:ln>
          <a:effectLst>
            <a:outerShdw blurRad="40000" dir="5400000" dist="20000" rotWithShape="0">
              <a:srgbClr val="000000">
                <a:alpha val="38000"/>
              </a:srgbClr>
            </a:outerShdw>
          </a:effectLst>
        </p:spPr>
        <p:style>
          <a:lnRef idx="3"/>
          <a:fillRef idx="0"/>
          <a:effectRef idx="1"/>
          <a:fontRef idx="minor"/>
        </p:style>
        <p:txBody>
          <a:bodyPr lIns="74520" rIns="18720" tIns="37440" bIns="37440" anchor="ctr"/>
          <a:p>
            <a:pPr algn="ctr">
              <a:lnSpc>
                <a:spcPct val="90000"/>
              </a:lnSpc>
            </a:pPr>
            <a:r>
              <a:rPr b="0" lang="fr-FR" sz="1400" spc="-1" strike="noStrike">
                <a:solidFill>
                  <a:srgbClr val="000000"/>
                </a:solidFill>
                <a:uFill>
                  <a:solidFill>
                    <a:srgbClr val="ffffff"/>
                  </a:solidFill>
                </a:uFill>
                <a:latin typeface="Calibri"/>
                <a:ea typeface="DejaVu Sans"/>
              </a:rPr>
              <a:t>introduction</a:t>
            </a:r>
            <a:endParaRPr b="0" lang="fr-FR" sz="1800" spc="-1" strike="noStrike">
              <a:solidFill>
                <a:srgbClr val="000000"/>
              </a:solidFill>
              <a:uFill>
                <a:solidFill>
                  <a:srgbClr val="ffffff"/>
                </a:solidFill>
              </a:uFill>
              <a:latin typeface="Arial"/>
            </a:endParaRPr>
          </a:p>
        </p:txBody>
      </p:sp>
      <p:sp>
        <p:nvSpPr>
          <p:cNvPr id="177" name="CustomShape 2"/>
          <p:cNvSpPr/>
          <p:nvPr/>
        </p:nvSpPr>
        <p:spPr>
          <a:xfrm>
            <a:off x="2152800" y="0"/>
            <a:ext cx="2686680" cy="430920"/>
          </a:xfrm>
          <a:prstGeom prst="chevron">
            <a:avLst>
              <a:gd name="adj" fmla="val 50000"/>
            </a:avLst>
          </a:prstGeom>
          <a:gradFill>
            <a:gsLst>
              <a:gs pos="100000">
                <a:schemeClr val="accent5">
                  <a:shade val="93000"/>
                  <a:satMod val="130000"/>
                  <a:shade val="94000"/>
                  <a:satMod val="135000"/>
                </a:schemeClr>
              </a:gs>
            </a:gsLst>
            <a:lin ang="16200000"/>
          </a:gradFill>
          <a:ln>
            <a:solidFill>
              <a:schemeClr val="bg2"/>
            </a:solidFill>
            <a:round/>
          </a:ln>
          <a:effectLst>
            <a:outerShdw blurRad="40000" dir="5400000" dist="23000" rotWithShape="0">
              <a:srgbClr val="000000">
                <a:alpha val="35000"/>
              </a:srgbClr>
            </a:outerShdw>
          </a:effectLst>
        </p:spPr>
        <p:style>
          <a:lnRef idx="1">
            <a:schemeClr val="accent5"/>
          </a:lnRef>
          <a:fillRef idx="3">
            <a:schemeClr val="accent5"/>
          </a:fillRef>
          <a:effectRef idx="2">
            <a:schemeClr val="accent5"/>
          </a:effectRef>
          <a:fontRef idx="minor"/>
        </p:style>
        <p:txBody>
          <a:bodyPr lIns="56160" rIns="18720" tIns="37440" bIns="37440" anchor="ctr"/>
          <a:p>
            <a:pPr algn="ctr">
              <a:lnSpc>
                <a:spcPct val="90000"/>
              </a:lnSpc>
            </a:pPr>
            <a:r>
              <a:rPr b="0" lang="fr-FR" sz="1400" spc="-1" strike="noStrike">
                <a:solidFill>
                  <a:srgbClr val="000000"/>
                </a:solidFill>
                <a:uFill>
                  <a:solidFill>
                    <a:srgbClr val="ffffff"/>
                  </a:solidFill>
                </a:uFill>
                <a:latin typeface="Calibri"/>
                <a:ea typeface="DejaVu Sans"/>
              </a:rPr>
              <a:t>Plans et solution</a:t>
            </a:r>
            <a:endParaRPr b="0" lang="fr-FR" sz="1800" spc="-1" strike="noStrike">
              <a:solidFill>
                <a:srgbClr val="000000"/>
              </a:solidFill>
              <a:uFill>
                <a:solidFill>
                  <a:srgbClr val="ffffff"/>
                </a:solidFill>
              </a:uFill>
              <a:latin typeface="Arial"/>
            </a:endParaRPr>
          </a:p>
        </p:txBody>
      </p:sp>
      <p:sp>
        <p:nvSpPr>
          <p:cNvPr id="178" name="CustomShape 3"/>
          <p:cNvSpPr/>
          <p:nvPr/>
        </p:nvSpPr>
        <p:spPr>
          <a:xfrm>
            <a:off x="4303080" y="0"/>
            <a:ext cx="2686680" cy="430920"/>
          </a:xfrm>
          <a:prstGeom prst="chevron">
            <a:avLst>
              <a:gd name="adj" fmla="val 50000"/>
            </a:avLst>
          </a:prstGeom>
          <a:solidFill>
            <a:schemeClr val="bg1"/>
          </a:solidFill>
          <a:ln>
            <a:solidFill>
              <a:schemeClr val="accent5">
                <a:shade val="95000"/>
                <a:satMod val="105000"/>
              </a:schemeClr>
            </a:solidFill>
            <a:round/>
          </a:ln>
          <a:effectLst>
            <a:outerShdw blurRad="40000" dir="5400000" dist="23000" rotWithShape="0">
              <a:srgbClr val="000000">
                <a:alpha val="35000"/>
              </a:srgbClr>
            </a:outerShdw>
          </a:effectLst>
        </p:spPr>
        <p:style>
          <a:lnRef idx="1">
            <a:schemeClr val="accent5"/>
          </a:lnRef>
          <a:fillRef idx="3">
            <a:schemeClr val="accent5"/>
          </a:fillRef>
          <a:effectRef idx="2">
            <a:schemeClr val="accent5"/>
          </a:effectRef>
          <a:fontRef idx="minor"/>
        </p:style>
        <p:txBody>
          <a:bodyPr lIns="56160" rIns="18720" tIns="37440" bIns="37440" anchor="ctr"/>
          <a:p>
            <a:pPr algn="ctr">
              <a:lnSpc>
                <a:spcPct val="90000"/>
              </a:lnSpc>
            </a:pPr>
            <a:r>
              <a:rPr b="0" lang="fr-FR" sz="1400" spc="-1" strike="noStrike">
                <a:solidFill>
                  <a:srgbClr val="000000"/>
                </a:solidFill>
                <a:uFill>
                  <a:solidFill>
                    <a:srgbClr val="ffffff"/>
                  </a:solidFill>
                </a:uFill>
                <a:latin typeface="Calibri"/>
                <a:ea typeface="DejaVu Sans"/>
              </a:rPr>
              <a:t>Résultats</a:t>
            </a:r>
            <a:endParaRPr b="0" lang="fr-FR" sz="1800" spc="-1" strike="noStrike">
              <a:solidFill>
                <a:srgbClr val="000000"/>
              </a:solidFill>
              <a:uFill>
                <a:solidFill>
                  <a:srgbClr val="ffffff"/>
                </a:solidFill>
              </a:uFill>
              <a:latin typeface="Arial"/>
            </a:endParaRPr>
          </a:p>
        </p:txBody>
      </p:sp>
      <p:sp>
        <p:nvSpPr>
          <p:cNvPr id="179" name="CustomShape 4"/>
          <p:cNvSpPr/>
          <p:nvPr/>
        </p:nvSpPr>
        <p:spPr>
          <a:xfrm>
            <a:off x="6453360" y="0"/>
            <a:ext cx="2686680" cy="430920"/>
          </a:xfrm>
          <a:prstGeom prst="chevron">
            <a:avLst>
              <a:gd name="adj" fmla="val 50000"/>
            </a:avLst>
          </a:prstGeom>
          <a:gradFill>
            <a:gsLst>
              <a:gs pos="0">
                <a:schemeClr val="accent5">
                  <a:tint val="100000"/>
                  <a:shade val="100000"/>
                  <a:satMod val="130000"/>
                </a:schemeClr>
              </a:gs>
              <a:gs pos="100000">
                <a:schemeClr val="accent5">
                  <a:tint val="50000"/>
                  <a:shade val="100000"/>
                  <a:satMod val="350000"/>
                </a:schemeClr>
              </a:gs>
            </a:gsLst>
            <a:lin ang="16200000"/>
          </a:gradFill>
          <a:ln>
            <a:solidFill>
              <a:schemeClr val="accent5">
                <a:shade val="95000"/>
                <a:satMod val="105000"/>
              </a:schemeClr>
            </a:solidFill>
            <a:round/>
          </a:ln>
          <a:effectLst>
            <a:outerShdw blurRad="40000" dir="5400000" dist="23000" rotWithShape="0">
              <a:srgbClr val="000000">
                <a:alpha val="35000"/>
              </a:srgbClr>
            </a:outerShdw>
          </a:effectLst>
        </p:spPr>
        <p:style>
          <a:lnRef idx="1">
            <a:schemeClr val="accent5"/>
          </a:lnRef>
          <a:fillRef idx="3">
            <a:schemeClr val="accent5"/>
          </a:fillRef>
          <a:effectRef idx="2">
            <a:schemeClr val="accent5"/>
          </a:effectRef>
          <a:fontRef idx="minor"/>
        </p:style>
        <p:txBody>
          <a:bodyPr lIns="56160" rIns="18720" tIns="37440" bIns="37440" anchor="ctr"/>
          <a:p>
            <a:pPr algn="ctr">
              <a:lnSpc>
                <a:spcPct val="90000"/>
              </a:lnSpc>
            </a:pPr>
            <a:r>
              <a:rPr b="0" lang="fr-FR" sz="1400" spc="-1" strike="noStrike">
                <a:solidFill>
                  <a:srgbClr val="000000"/>
                </a:solidFill>
                <a:uFill>
                  <a:solidFill>
                    <a:srgbClr val="ffffff"/>
                  </a:solidFill>
                </a:uFill>
                <a:latin typeface="Calibri"/>
                <a:ea typeface="DejaVu Sans"/>
              </a:rPr>
              <a:t>Conclusions et </a:t>
            </a:r>
            <a:r>
              <a:rPr b="0" lang="fr-FR" sz="1400" spc="-1" strike="noStrike">
                <a:solidFill>
                  <a:srgbClr val="000000"/>
                </a:solidFill>
                <a:uFill>
                  <a:solidFill>
                    <a:srgbClr val="ffffff"/>
                  </a:solidFill>
                </a:uFill>
                <a:latin typeface="Calibri"/>
                <a:ea typeface="DejaVu Sans"/>
              </a:rPr>
              <a:t>	</a:t>
            </a:r>
            <a:r>
              <a:rPr b="0" lang="fr-FR" sz="1400" spc="-1" strike="noStrike">
                <a:solidFill>
                  <a:srgbClr val="000000"/>
                </a:solidFill>
                <a:uFill>
                  <a:solidFill>
                    <a:srgbClr val="ffffff"/>
                  </a:solidFill>
                </a:uFill>
                <a:latin typeface="Calibri"/>
                <a:ea typeface="DejaVu Sans"/>
              </a:rPr>
              <a:t>Perspectives</a:t>
            </a:r>
            <a:endParaRPr b="0" lang="fr-FR" sz="1800" spc="-1" strike="noStrike">
              <a:solidFill>
                <a:srgbClr val="000000"/>
              </a:solidFill>
              <a:uFill>
                <a:solidFill>
                  <a:srgbClr val="ffffff"/>
                </a:solidFill>
              </a:uFill>
              <a:latin typeface="Arial"/>
            </a:endParaRPr>
          </a:p>
        </p:txBody>
      </p:sp>
      <p:sp>
        <p:nvSpPr>
          <p:cNvPr id="180" name="CustomShape 5"/>
          <p:cNvSpPr/>
          <p:nvPr/>
        </p:nvSpPr>
        <p:spPr>
          <a:xfrm>
            <a:off x="69480" y="465840"/>
            <a:ext cx="2935800" cy="363960"/>
          </a:xfrm>
          <a:prstGeom prst="rect">
            <a:avLst/>
          </a:prstGeom>
          <a:noFill/>
          <a:ln>
            <a:noFill/>
          </a:ln>
        </p:spPr>
        <p:style>
          <a:lnRef idx="0"/>
          <a:fillRef idx="0"/>
          <a:effectRef idx="0"/>
          <a:fontRef idx="minor"/>
        </p:style>
        <p:txBody>
          <a:bodyPr wrap="none" lIns="90000" rIns="90000" tIns="45000" bIns="45000"/>
          <a:p>
            <a:pPr>
              <a:lnSpc>
                <a:spcPct val="100000"/>
              </a:lnSpc>
            </a:pPr>
            <a:r>
              <a:rPr b="1" lang="fr-FR" sz="1800" spc="-1" strike="noStrike">
                <a:solidFill>
                  <a:srgbClr val="000000"/>
                </a:solidFill>
                <a:uFill>
                  <a:solidFill>
                    <a:srgbClr val="ffffff"/>
                  </a:solidFill>
                </a:uFill>
                <a:latin typeface="Calibri"/>
                <a:ea typeface="DejaVu Sans"/>
              </a:rPr>
              <a:t> </a:t>
            </a:r>
            <a:r>
              <a:rPr b="1" lang="fr-FR" sz="1800" spc="-1" strike="noStrike">
                <a:solidFill>
                  <a:srgbClr val="000000"/>
                </a:solidFill>
                <a:uFill>
                  <a:solidFill>
                    <a:srgbClr val="ffffff"/>
                  </a:solidFill>
                </a:uFill>
                <a:latin typeface="Calibri"/>
                <a:ea typeface="DejaVu Sans"/>
              </a:rPr>
              <a:t>Modélisation des pages web</a:t>
            </a:r>
            <a:endParaRPr b="0" lang="fr-FR" sz="1800" spc="-1" strike="noStrike">
              <a:solidFill>
                <a:srgbClr val="000000"/>
              </a:solidFill>
              <a:uFill>
                <a:solidFill>
                  <a:srgbClr val="ffffff"/>
                </a:solidFill>
              </a:uFill>
              <a:latin typeface="Arial"/>
            </a:endParaRPr>
          </a:p>
        </p:txBody>
      </p:sp>
      <p:pic>
        <p:nvPicPr>
          <p:cNvPr id="181" name="Image 1" descr=""/>
          <p:cNvPicPr/>
          <p:nvPr/>
        </p:nvPicPr>
        <p:blipFill>
          <a:blip r:embed="rId1"/>
          <a:stretch/>
        </p:blipFill>
        <p:spPr>
          <a:xfrm>
            <a:off x="0" y="1425600"/>
            <a:ext cx="9142920" cy="3560760"/>
          </a:xfrm>
          <a:prstGeom prst="rect">
            <a:avLst/>
          </a:prstGeom>
          <a:ln>
            <a:noFill/>
          </a:ln>
        </p:spPr>
      </p:pic>
      <p:sp>
        <p:nvSpPr>
          <p:cNvPr id="182" name="CustomShape 6"/>
          <p:cNvSpPr/>
          <p:nvPr/>
        </p:nvSpPr>
        <p:spPr>
          <a:xfrm>
            <a:off x="11160" y="1049760"/>
            <a:ext cx="1692000" cy="363960"/>
          </a:xfrm>
          <a:prstGeom prst="rect">
            <a:avLst/>
          </a:prstGeom>
          <a:noFill/>
          <a:ln>
            <a:noFill/>
          </a:ln>
        </p:spPr>
        <p:style>
          <a:lnRef idx="0"/>
          <a:fillRef idx="0"/>
          <a:effectRef idx="0"/>
          <a:fontRef idx="minor"/>
        </p:style>
        <p:txBody>
          <a:bodyPr wrap="none" lIns="90000" rIns="90000" tIns="45000" bIns="45000"/>
          <a:p>
            <a:pPr>
              <a:lnSpc>
                <a:spcPct val="100000"/>
              </a:lnSpc>
            </a:pPr>
            <a:r>
              <a:rPr b="1" lang="fr-FR" sz="1800" spc="-1" strike="noStrike">
                <a:solidFill>
                  <a:srgbClr val="000000"/>
                </a:solidFill>
                <a:uFill>
                  <a:solidFill>
                    <a:srgbClr val="ffffff"/>
                  </a:solidFill>
                </a:uFill>
                <a:latin typeface="Calibri"/>
                <a:ea typeface="DejaVu Sans"/>
              </a:rPr>
              <a:t>Page inscription</a:t>
            </a:r>
            <a:endParaRPr b="0" lang="fr-FR" sz="1800" spc="-1" strike="noStrike">
              <a:solidFill>
                <a:srgbClr val="000000"/>
              </a:solidFill>
              <a:uFill>
                <a:solidFill>
                  <a:srgbClr val="ffffff"/>
                </a:solidFill>
              </a:uFill>
              <a:latin typeface="Arial"/>
            </a:endParaRPr>
          </a:p>
        </p:txBody>
      </p:sp>
    </p:spTree>
  </p:cSld>
  <p:timing>
    <p:tnLst>
      <p:par>
        <p:cTn id="27" dur="indefinite" restart="never" nodeType="tmRoot">
          <p:childTnLst>
            <p:seq>
              <p:cTn id="28" nodeType="mainSeq"/>
              <p:prevCondLst>
                <p:cond delay="0" evt="onPrev">
                  <p:tgtEl>
                    <p:sldTgt/>
                  </p:tgtEl>
                </p:cond>
              </p:prevCondLst>
              <p:nextCondLst>
                <p:cond delay="0" evt="onNext">
                  <p:tgtEl>
                    <p:sldTgt/>
                  </p:tgtEl>
                </p:cond>
              </p:nextCondLst>
            </p:seq>
          </p:childTnLst>
        </p:cTn>
      </p:par>
    </p:tnLst>
  </p:timing>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3" name="CustomShape 1"/>
          <p:cNvSpPr/>
          <p:nvPr/>
        </p:nvSpPr>
        <p:spPr>
          <a:xfrm>
            <a:off x="2520" y="0"/>
            <a:ext cx="2686680" cy="430920"/>
          </a:xfrm>
          <a:prstGeom prst="homePlate">
            <a:avLst>
              <a:gd name="adj" fmla="val 50000"/>
            </a:avLst>
          </a:prstGeom>
          <a:solidFill>
            <a:schemeClr val="tx2"/>
          </a:solidFill>
          <a:ln>
            <a:solidFill>
              <a:schemeClr val="accent5">
                <a:shade val="80000"/>
                <a:hueOff val="0"/>
                <a:satOff val="0"/>
                <a:lumOff val="0"/>
                <a:alphaOff val="0"/>
              </a:schemeClr>
            </a:solidFill>
            <a:round/>
          </a:ln>
          <a:effectLst>
            <a:outerShdw blurRad="40000" dir="5400000" dist="20000" rotWithShape="0">
              <a:srgbClr val="000000">
                <a:alpha val="38000"/>
              </a:srgbClr>
            </a:outerShdw>
          </a:effectLst>
        </p:spPr>
        <p:style>
          <a:lnRef idx="3"/>
          <a:fillRef idx="0"/>
          <a:effectRef idx="1"/>
          <a:fontRef idx="minor"/>
        </p:style>
        <p:txBody>
          <a:bodyPr lIns="74520" rIns="18720" tIns="37440" bIns="37440" anchor="ctr"/>
          <a:p>
            <a:pPr algn="ctr">
              <a:lnSpc>
                <a:spcPct val="90000"/>
              </a:lnSpc>
            </a:pPr>
            <a:r>
              <a:rPr b="0" lang="fr-FR" sz="1400" spc="-1" strike="noStrike">
                <a:solidFill>
                  <a:srgbClr val="000000"/>
                </a:solidFill>
                <a:uFill>
                  <a:solidFill>
                    <a:srgbClr val="ffffff"/>
                  </a:solidFill>
                </a:uFill>
                <a:latin typeface="Calibri"/>
                <a:ea typeface="DejaVu Sans"/>
              </a:rPr>
              <a:t>introduction</a:t>
            </a:r>
            <a:endParaRPr b="0" lang="fr-FR" sz="1800" spc="-1" strike="noStrike">
              <a:solidFill>
                <a:srgbClr val="000000"/>
              </a:solidFill>
              <a:uFill>
                <a:solidFill>
                  <a:srgbClr val="ffffff"/>
                </a:solidFill>
              </a:uFill>
              <a:latin typeface="Arial"/>
            </a:endParaRPr>
          </a:p>
        </p:txBody>
      </p:sp>
      <p:sp>
        <p:nvSpPr>
          <p:cNvPr id="184" name="CustomShape 2"/>
          <p:cNvSpPr/>
          <p:nvPr/>
        </p:nvSpPr>
        <p:spPr>
          <a:xfrm>
            <a:off x="2152800" y="0"/>
            <a:ext cx="2686680" cy="430920"/>
          </a:xfrm>
          <a:prstGeom prst="chevron">
            <a:avLst>
              <a:gd name="adj" fmla="val 50000"/>
            </a:avLst>
          </a:prstGeom>
          <a:gradFill>
            <a:gsLst>
              <a:gs pos="100000">
                <a:schemeClr val="accent5">
                  <a:shade val="93000"/>
                  <a:satMod val="130000"/>
                  <a:shade val="94000"/>
                  <a:satMod val="135000"/>
                </a:schemeClr>
              </a:gs>
            </a:gsLst>
            <a:lin ang="16200000"/>
          </a:gradFill>
          <a:ln>
            <a:solidFill>
              <a:schemeClr val="bg2"/>
            </a:solidFill>
            <a:round/>
          </a:ln>
          <a:effectLst>
            <a:outerShdw blurRad="40000" dir="5400000" dist="23000" rotWithShape="0">
              <a:srgbClr val="000000">
                <a:alpha val="35000"/>
              </a:srgbClr>
            </a:outerShdw>
          </a:effectLst>
        </p:spPr>
        <p:style>
          <a:lnRef idx="1">
            <a:schemeClr val="accent5"/>
          </a:lnRef>
          <a:fillRef idx="3">
            <a:schemeClr val="accent5"/>
          </a:fillRef>
          <a:effectRef idx="2">
            <a:schemeClr val="accent5"/>
          </a:effectRef>
          <a:fontRef idx="minor"/>
        </p:style>
        <p:txBody>
          <a:bodyPr lIns="56160" rIns="18720" tIns="37440" bIns="37440" anchor="ctr"/>
          <a:p>
            <a:pPr algn="ctr">
              <a:lnSpc>
                <a:spcPct val="90000"/>
              </a:lnSpc>
            </a:pPr>
            <a:r>
              <a:rPr b="0" lang="fr-FR" sz="1400" spc="-1" strike="noStrike">
                <a:solidFill>
                  <a:srgbClr val="000000"/>
                </a:solidFill>
                <a:uFill>
                  <a:solidFill>
                    <a:srgbClr val="ffffff"/>
                  </a:solidFill>
                </a:uFill>
                <a:latin typeface="Calibri"/>
                <a:ea typeface="DejaVu Sans"/>
              </a:rPr>
              <a:t>Plans et solution</a:t>
            </a:r>
            <a:endParaRPr b="0" lang="fr-FR" sz="1800" spc="-1" strike="noStrike">
              <a:solidFill>
                <a:srgbClr val="000000"/>
              </a:solidFill>
              <a:uFill>
                <a:solidFill>
                  <a:srgbClr val="ffffff"/>
                </a:solidFill>
              </a:uFill>
              <a:latin typeface="Arial"/>
            </a:endParaRPr>
          </a:p>
        </p:txBody>
      </p:sp>
      <p:sp>
        <p:nvSpPr>
          <p:cNvPr id="185" name="CustomShape 3"/>
          <p:cNvSpPr/>
          <p:nvPr/>
        </p:nvSpPr>
        <p:spPr>
          <a:xfrm>
            <a:off x="4303080" y="0"/>
            <a:ext cx="2686680" cy="430920"/>
          </a:xfrm>
          <a:prstGeom prst="chevron">
            <a:avLst>
              <a:gd name="adj" fmla="val 50000"/>
            </a:avLst>
          </a:prstGeom>
          <a:solidFill>
            <a:schemeClr val="bg1"/>
          </a:solidFill>
          <a:ln>
            <a:solidFill>
              <a:schemeClr val="accent5">
                <a:shade val="95000"/>
                <a:satMod val="105000"/>
              </a:schemeClr>
            </a:solidFill>
            <a:round/>
          </a:ln>
          <a:effectLst>
            <a:outerShdw blurRad="40000" dir="5400000" dist="23000" rotWithShape="0">
              <a:srgbClr val="000000">
                <a:alpha val="35000"/>
              </a:srgbClr>
            </a:outerShdw>
          </a:effectLst>
        </p:spPr>
        <p:style>
          <a:lnRef idx="1">
            <a:schemeClr val="accent5"/>
          </a:lnRef>
          <a:fillRef idx="3">
            <a:schemeClr val="accent5"/>
          </a:fillRef>
          <a:effectRef idx="2">
            <a:schemeClr val="accent5"/>
          </a:effectRef>
          <a:fontRef idx="minor"/>
        </p:style>
        <p:txBody>
          <a:bodyPr lIns="56160" rIns="18720" tIns="37440" bIns="37440" anchor="ctr"/>
          <a:p>
            <a:pPr algn="ctr">
              <a:lnSpc>
                <a:spcPct val="90000"/>
              </a:lnSpc>
            </a:pPr>
            <a:r>
              <a:rPr b="0" lang="fr-FR" sz="1400" spc="-1" strike="noStrike">
                <a:solidFill>
                  <a:srgbClr val="000000"/>
                </a:solidFill>
                <a:uFill>
                  <a:solidFill>
                    <a:srgbClr val="ffffff"/>
                  </a:solidFill>
                </a:uFill>
                <a:latin typeface="Calibri"/>
                <a:ea typeface="DejaVu Sans"/>
              </a:rPr>
              <a:t>Résultats</a:t>
            </a:r>
            <a:endParaRPr b="0" lang="fr-FR" sz="1800" spc="-1" strike="noStrike">
              <a:solidFill>
                <a:srgbClr val="000000"/>
              </a:solidFill>
              <a:uFill>
                <a:solidFill>
                  <a:srgbClr val="ffffff"/>
                </a:solidFill>
              </a:uFill>
              <a:latin typeface="Arial"/>
            </a:endParaRPr>
          </a:p>
        </p:txBody>
      </p:sp>
      <p:sp>
        <p:nvSpPr>
          <p:cNvPr id="186" name="CustomShape 4"/>
          <p:cNvSpPr/>
          <p:nvPr/>
        </p:nvSpPr>
        <p:spPr>
          <a:xfrm>
            <a:off x="6453360" y="0"/>
            <a:ext cx="2686680" cy="430920"/>
          </a:xfrm>
          <a:prstGeom prst="chevron">
            <a:avLst>
              <a:gd name="adj" fmla="val 50000"/>
            </a:avLst>
          </a:prstGeom>
          <a:gradFill>
            <a:gsLst>
              <a:gs pos="0">
                <a:schemeClr val="accent5">
                  <a:tint val="100000"/>
                  <a:shade val="100000"/>
                  <a:satMod val="130000"/>
                </a:schemeClr>
              </a:gs>
              <a:gs pos="100000">
                <a:schemeClr val="accent5">
                  <a:tint val="50000"/>
                  <a:shade val="100000"/>
                  <a:satMod val="350000"/>
                </a:schemeClr>
              </a:gs>
            </a:gsLst>
            <a:lin ang="16200000"/>
          </a:gradFill>
          <a:ln>
            <a:solidFill>
              <a:schemeClr val="accent5">
                <a:shade val="95000"/>
                <a:satMod val="105000"/>
              </a:schemeClr>
            </a:solidFill>
            <a:round/>
          </a:ln>
          <a:effectLst>
            <a:outerShdw blurRad="40000" dir="5400000" dist="23000" rotWithShape="0">
              <a:srgbClr val="000000">
                <a:alpha val="35000"/>
              </a:srgbClr>
            </a:outerShdw>
          </a:effectLst>
        </p:spPr>
        <p:style>
          <a:lnRef idx="1">
            <a:schemeClr val="accent5"/>
          </a:lnRef>
          <a:fillRef idx="3">
            <a:schemeClr val="accent5"/>
          </a:fillRef>
          <a:effectRef idx="2">
            <a:schemeClr val="accent5"/>
          </a:effectRef>
          <a:fontRef idx="minor"/>
        </p:style>
        <p:txBody>
          <a:bodyPr lIns="56160" rIns="18720" tIns="37440" bIns="37440" anchor="ctr"/>
          <a:p>
            <a:pPr algn="ctr">
              <a:lnSpc>
                <a:spcPct val="90000"/>
              </a:lnSpc>
            </a:pPr>
            <a:r>
              <a:rPr b="0" lang="fr-FR" sz="1400" spc="-1" strike="noStrike">
                <a:solidFill>
                  <a:srgbClr val="000000"/>
                </a:solidFill>
                <a:uFill>
                  <a:solidFill>
                    <a:srgbClr val="ffffff"/>
                  </a:solidFill>
                </a:uFill>
                <a:latin typeface="Calibri"/>
                <a:ea typeface="DejaVu Sans"/>
              </a:rPr>
              <a:t>Conclusions et </a:t>
            </a:r>
            <a:r>
              <a:rPr b="0" lang="fr-FR" sz="1400" spc="-1" strike="noStrike">
                <a:solidFill>
                  <a:srgbClr val="000000"/>
                </a:solidFill>
                <a:uFill>
                  <a:solidFill>
                    <a:srgbClr val="ffffff"/>
                  </a:solidFill>
                </a:uFill>
                <a:latin typeface="Calibri"/>
                <a:ea typeface="DejaVu Sans"/>
              </a:rPr>
              <a:t>	</a:t>
            </a:r>
            <a:r>
              <a:rPr b="0" lang="fr-FR" sz="1400" spc="-1" strike="noStrike">
                <a:solidFill>
                  <a:srgbClr val="000000"/>
                </a:solidFill>
                <a:uFill>
                  <a:solidFill>
                    <a:srgbClr val="ffffff"/>
                  </a:solidFill>
                </a:uFill>
                <a:latin typeface="Calibri"/>
                <a:ea typeface="DejaVu Sans"/>
              </a:rPr>
              <a:t>Perspectives</a:t>
            </a:r>
            <a:endParaRPr b="0" lang="fr-FR" sz="1800" spc="-1" strike="noStrike">
              <a:solidFill>
                <a:srgbClr val="000000"/>
              </a:solidFill>
              <a:uFill>
                <a:solidFill>
                  <a:srgbClr val="ffffff"/>
                </a:solidFill>
              </a:uFill>
              <a:latin typeface="Arial"/>
            </a:endParaRPr>
          </a:p>
        </p:txBody>
      </p:sp>
      <p:sp>
        <p:nvSpPr>
          <p:cNvPr id="187" name="CustomShape 5"/>
          <p:cNvSpPr/>
          <p:nvPr/>
        </p:nvSpPr>
        <p:spPr>
          <a:xfrm>
            <a:off x="69480" y="465840"/>
            <a:ext cx="2935800" cy="363960"/>
          </a:xfrm>
          <a:prstGeom prst="rect">
            <a:avLst/>
          </a:prstGeom>
          <a:noFill/>
          <a:ln>
            <a:noFill/>
          </a:ln>
        </p:spPr>
        <p:style>
          <a:lnRef idx="0"/>
          <a:fillRef idx="0"/>
          <a:effectRef idx="0"/>
          <a:fontRef idx="minor"/>
        </p:style>
        <p:txBody>
          <a:bodyPr wrap="none" lIns="90000" rIns="90000" tIns="45000" bIns="45000"/>
          <a:p>
            <a:pPr>
              <a:lnSpc>
                <a:spcPct val="100000"/>
              </a:lnSpc>
            </a:pPr>
            <a:r>
              <a:rPr b="1" lang="fr-FR" sz="1800" spc="-1" strike="noStrike">
                <a:solidFill>
                  <a:srgbClr val="000000"/>
                </a:solidFill>
                <a:uFill>
                  <a:solidFill>
                    <a:srgbClr val="ffffff"/>
                  </a:solidFill>
                </a:uFill>
                <a:latin typeface="Calibri"/>
                <a:ea typeface="DejaVu Sans"/>
              </a:rPr>
              <a:t> </a:t>
            </a:r>
            <a:r>
              <a:rPr b="1" lang="fr-FR" sz="1800" spc="-1" strike="noStrike">
                <a:solidFill>
                  <a:srgbClr val="000000"/>
                </a:solidFill>
                <a:uFill>
                  <a:solidFill>
                    <a:srgbClr val="ffffff"/>
                  </a:solidFill>
                </a:uFill>
                <a:latin typeface="Calibri"/>
                <a:ea typeface="DejaVu Sans"/>
              </a:rPr>
              <a:t>Modélisation des pages web</a:t>
            </a:r>
            <a:endParaRPr b="0" lang="fr-FR" sz="1800" spc="-1" strike="noStrike">
              <a:solidFill>
                <a:srgbClr val="000000"/>
              </a:solidFill>
              <a:uFill>
                <a:solidFill>
                  <a:srgbClr val="ffffff"/>
                </a:solidFill>
              </a:uFill>
              <a:latin typeface="Arial"/>
            </a:endParaRPr>
          </a:p>
        </p:txBody>
      </p:sp>
      <p:pic>
        <p:nvPicPr>
          <p:cNvPr id="188" name="Image 1" descr=""/>
          <p:cNvPicPr/>
          <p:nvPr/>
        </p:nvPicPr>
        <p:blipFill>
          <a:blip r:embed="rId1"/>
          <a:stretch/>
        </p:blipFill>
        <p:spPr>
          <a:xfrm>
            <a:off x="0" y="1419840"/>
            <a:ext cx="9142920" cy="3164400"/>
          </a:xfrm>
          <a:prstGeom prst="rect">
            <a:avLst/>
          </a:prstGeom>
          <a:ln>
            <a:noFill/>
          </a:ln>
        </p:spPr>
      </p:pic>
      <p:sp>
        <p:nvSpPr>
          <p:cNvPr id="189" name="CustomShape 6"/>
          <p:cNvSpPr/>
          <p:nvPr/>
        </p:nvSpPr>
        <p:spPr>
          <a:xfrm>
            <a:off x="11520" y="1049760"/>
            <a:ext cx="1510920" cy="363960"/>
          </a:xfrm>
          <a:prstGeom prst="rect">
            <a:avLst/>
          </a:prstGeom>
          <a:noFill/>
          <a:ln>
            <a:noFill/>
          </a:ln>
        </p:spPr>
        <p:style>
          <a:lnRef idx="0"/>
          <a:fillRef idx="0"/>
          <a:effectRef idx="0"/>
          <a:fontRef idx="minor"/>
        </p:style>
        <p:txBody>
          <a:bodyPr wrap="none" lIns="90000" rIns="90000" tIns="45000" bIns="45000"/>
          <a:p>
            <a:pPr>
              <a:lnSpc>
                <a:spcPct val="100000"/>
              </a:lnSpc>
            </a:pPr>
            <a:r>
              <a:rPr b="1" lang="fr-FR" sz="1800" spc="-1" strike="noStrike">
                <a:solidFill>
                  <a:srgbClr val="000000"/>
                </a:solidFill>
                <a:uFill>
                  <a:solidFill>
                    <a:srgbClr val="ffffff"/>
                  </a:solidFill>
                </a:uFill>
                <a:latin typeface="Calibri"/>
                <a:ea typeface="DejaVu Sans"/>
              </a:rPr>
              <a:t>Page à propos</a:t>
            </a:r>
            <a:endParaRPr b="0" lang="fr-FR" sz="1800" spc="-1" strike="noStrike">
              <a:solidFill>
                <a:srgbClr val="000000"/>
              </a:solidFill>
              <a:uFill>
                <a:solidFill>
                  <a:srgbClr val="ffffff"/>
                </a:solidFill>
              </a:uFill>
              <a:latin typeface="Arial"/>
            </a:endParaRPr>
          </a:p>
        </p:txBody>
      </p:sp>
    </p:spTree>
  </p:cSld>
  <p:timing>
    <p:tnLst>
      <p:par>
        <p:cTn id="29" dur="indefinite" restart="never" nodeType="tmRoot">
          <p:childTnLst>
            <p:seq>
              <p:cTn id="30" nodeType="mainSeq"/>
              <p:prevCondLst>
                <p:cond delay="0" evt="onPrev">
                  <p:tgtEl>
                    <p:sldTgt/>
                  </p:tgtEl>
                </p:cond>
              </p:prevCondLst>
              <p:nextCondLst>
                <p:cond delay="0" evt="onNext">
                  <p:tgtEl>
                    <p:sldTgt/>
                  </p:tgtEl>
                </p:cond>
              </p:nextCondLst>
            </p:seq>
          </p:childTnLst>
        </p:cTn>
      </p:par>
    </p:tnLst>
  </p:timing>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0" name="CustomShape 1"/>
          <p:cNvSpPr/>
          <p:nvPr/>
        </p:nvSpPr>
        <p:spPr>
          <a:xfrm>
            <a:off x="2520" y="0"/>
            <a:ext cx="2686680" cy="430920"/>
          </a:xfrm>
          <a:prstGeom prst="homePlate">
            <a:avLst>
              <a:gd name="adj" fmla="val 50000"/>
            </a:avLst>
          </a:prstGeom>
          <a:solidFill>
            <a:schemeClr val="tx2"/>
          </a:solidFill>
          <a:ln>
            <a:solidFill>
              <a:schemeClr val="accent5">
                <a:shade val="80000"/>
                <a:hueOff val="0"/>
                <a:satOff val="0"/>
                <a:lumOff val="0"/>
                <a:alphaOff val="0"/>
              </a:schemeClr>
            </a:solidFill>
            <a:round/>
          </a:ln>
          <a:effectLst>
            <a:outerShdw blurRad="40000" dir="5400000" dist="20000" rotWithShape="0">
              <a:srgbClr val="000000">
                <a:alpha val="38000"/>
              </a:srgbClr>
            </a:outerShdw>
          </a:effectLst>
        </p:spPr>
        <p:style>
          <a:lnRef idx="3"/>
          <a:fillRef idx="0"/>
          <a:effectRef idx="1"/>
          <a:fontRef idx="minor"/>
        </p:style>
        <p:txBody>
          <a:bodyPr lIns="74520" rIns="18720" tIns="37440" bIns="37440" anchor="ctr"/>
          <a:p>
            <a:pPr algn="ctr">
              <a:lnSpc>
                <a:spcPct val="90000"/>
              </a:lnSpc>
            </a:pPr>
            <a:r>
              <a:rPr b="0" lang="fr-FR" sz="1400" spc="-1" strike="noStrike">
                <a:solidFill>
                  <a:srgbClr val="000000"/>
                </a:solidFill>
                <a:uFill>
                  <a:solidFill>
                    <a:srgbClr val="ffffff"/>
                  </a:solidFill>
                </a:uFill>
                <a:latin typeface="Calibri"/>
                <a:ea typeface="DejaVu Sans"/>
              </a:rPr>
              <a:t>introduction</a:t>
            </a:r>
            <a:endParaRPr b="0" lang="fr-FR" sz="1800" spc="-1" strike="noStrike">
              <a:solidFill>
                <a:srgbClr val="000000"/>
              </a:solidFill>
              <a:uFill>
                <a:solidFill>
                  <a:srgbClr val="ffffff"/>
                </a:solidFill>
              </a:uFill>
              <a:latin typeface="Arial"/>
            </a:endParaRPr>
          </a:p>
        </p:txBody>
      </p:sp>
      <p:sp>
        <p:nvSpPr>
          <p:cNvPr id="191" name="CustomShape 2"/>
          <p:cNvSpPr/>
          <p:nvPr/>
        </p:nvSpPr>
        <p:spPr>
          <a:xfrm>
            <a:off x="2152800" y="0"/>
            <a:ext cx="2686680" cy="430920"/>
          </a:xfrm>
          <a:prstGeom prst="chevron">
            <a:avLst>
              <a:gd name="adj" fmla="val 50000"/>
            </a:avLst>
          </a:prstGeom>
          <a:gradFill>
            <a:gsLst>
              <a:gs pos="100000">
                <a:schemeClr val="accent5">
                  <a:shade val="93000"/>
                  <a:satMod val="130000"/>
                  <a:shade val="94000"/>
                  <a:satMod val="135000"/>
                </a:schemeClr>
              </a:gs>
            </a:gsLst>
            <a:lin ang="16200000"/>
          </a:gradFill>
          <a:ln>
            <a:solidFill>
              <a:schemeClr val="bg2"/>
            </a:solidFill>
            <a:round/>
          </a:ln>
          <a:effectLst>
            <a:outerShdw blurRad="40000" dir="5400000" dist="23000" rotWithShape="0">
              <a:srgbClr val="000000">
                <a:alpha val="35000"/>
              </a:srgbClr>
            </a:outerShdw>
          </a:effectLst>
        </p:spPr>
        <p:style>
          <a:lnRef idx="1">
            <a:schemeClr val="accent5"/>
          </a:lnRef>
          <a:fillRef idx="3">
            <a:schemeClr val="accent5"/>
          </a:fillRef>
          <a:effectRef idx="2">
            <a:schemeClr val="accent5"/>
          </a:effectRef>
          <a:fontRef idx="minor"/>
        </p:style>
        <p:txBody>
          <a:bodyPr lIns="56160" rIns="18720" tIns="37440" bIns="37440" anchor="ctr"/>
          <a:p>
            <a:pPr algn="ctr">
              <a:lnSpc>
                <a:spcPct val="90000"/>
              </a:lnSpc>
            </a:pPr>
            <a:r>
              <a:rPr b="0" lang="fr-FR" sz="1400" spc="-1" strike="noStrike">
                <a:solidFill>
                  <a:srgbClr val="000000"/>
                </a:solidFill>
                <a:uFill>
                  <a:solidFill>
                    <a:srgbClr val="ffffff"/>
                  </a:solidFill>
                </a:uFill>
                <a:latin typeface="Calibri"/>
                <a:ea typeface="DejaVu Sans"/>
              </a:rPr>
              <a:t>Plans et solution</a:t>
            </a:r>
            <a:endParaRPr b="0" lang="fr-FR" sz="1800" spc="-1" strike="noStrike">
              <a:solidFill>
                <a:srgbClr val="000000"/>
              </a:solidFill>
              <a:uFill>
                <a:solidFill>
                  <a:srgbClr val="ffffff"/>
                </a:solidFill>
              </a:uFill>
              <a:latin typeface="Arial"/>
            </a:endParaRPr>
          </a:p>
        </p:txBody>
      </p:sp>
      <p:sp>
        <p:nvSpPr>
          <p:cNvPr id="192" name="CustomShape 3"/>
          <p:cNvSpPr/>
          <p:nvPr/>
        </p:nvSpPr>
        <p:spPr>
          <a:xfrm>
            <a:off x="4303080" y="0"/>
            <a:ext cx="2686680" cy="430920"/>
          </a:xfrm>
          <a:prstGeom prst="chevron">
            <a:avLst>
              <a:gd name="adj" fmla="val 50000"/>
            </a:avLst>
          </a:prstGeom>
          <a:solidFill>
            <a:schemeClr val="bg1"/>
          </a:solidFill>
          <a:ln>
            <a:solidFill>
              <a:schemeClr val="accent5">
                <a:shade val="95000"/>
                <a:satMod val="105000"/>
              </a:schemeClr>
            </a:solidFill>
            <a:round/>
          </a:ln>
          <a:effectLst>
            <a:outerShdw blurRad="40000" dir="5400000" dist="23000" rotWithShape="0">
              <a:srgbClr val="000000">
                <a:alpha val="35000"/>
              </a:srgbClr>
            </a:outerShdw>
          </a:effectLst>
        </p:spPr>
        <p:style>
          <a:lnRef idx="1">
            <a:schemeClr val="accent5"/>
          </a:lnRef>
          <a:fillRef idx="3">
            <a:schemeClr val="accent5"/>
          </a:fillRef>
          <a:effectRef idx="2">
            <a:schemeClr val="accent5"/>
          </a:effectRef>
          <a:fontRef idx="minor"/>
        </p:style>
        <p:txBody>
          <a:bodyPr lIns="56160" rIns="18720" tIns="37440" bIns="37440" anchor="ctr"/>
          <a:p>
            <a:pPr algn="ctr">
              <a:lnSpc>
                <a:spcPct val="90000"/>
              </a:lnSpc>
            </a:pPr>
            <a:r>
              <a:rPr b="0" lang="fr-FR" sz="1400" spc="-1" strike="noStrike">
                <a:solidFill>
                  <a:srgbClr val="000000"/>
                </a:solidFill>
                <a:uFill>
                  <a:solidFill>
                    <a:srgbClr val="ffffff"/>
                  </a:solidFill>
                </a:uFill>
                <a:latin typeface="Calibri"/>
                <a:ea typeface="DejaVu Sans"/>
              </a:rPr>
              <a:t>Résultats</a:t>
            </a:r>
            <a:endParaRPr b="0" lang="fr-FR" sz="1800" spc="-1" strike="noStrike">
              <a:solidFill>
                <a:srgbClr val="000000"/>
              </a:solidFill>
              <a:uFill>
                <a:solidFill>
                  <a:srgbClr val="ffffff"/>
                </a:solidFill>
              </a:uFill>
              <a:latin typeface="Arial"/>
            </a:endParaRPr>
          </a:p>
        </p:txBody>
      </p:sp>
      <p:sp>
        <p:nvSpPr>
          <p:cNvPr id="193" name="CustomShape 4"/>
          <p:cNvSpPr/>
          <p:nvPr/>
        </p:nvSpPr>
        <p:spPr>
          <a:xfrm>
            <a:off x="6453360" y="0"/>
            <a:ext cx="2686680" cy="430920"/>
          </a:xfrm>
          <a:prstGeom prst="chevron">
            <a:avLst>
              <a:gd name="adj" fmla="val 50000"/>
            </a:avLst>
          </a:prstGeom>
          <a:gradFill>
            <a:gsLst>
              <a:gs pos="0">
                <a:schemeClr val="accent5">
                  <a:tint val="100000"/>
                  <a:shade val="100000"/>
                  <a:satMod val="130000"/>
                </a:schemeClr>
              </a:gs>
              <a:gs pos="100000">
                <a:schemeClr val="accent5">
                  <a:tint val="50000"/>
                  <a:shade val="100000"/>
                  <a:satMod val="350000"/>
                </a:schemeClr>
              </a:gs>
            </a:gsLst>
            <a:lin ang="16200000"/>
          </a:gradFill>
          <a:ln>
            <a:solidFill>
              <a:schemeClr val="accent5">
                <a:shade val="95000"/>
                <a:satMod val="105000"/>
              </a:schemeClr>
            </a:solidFill>
            <a:round/>
          </a:ln>
          <a:effectLst>
            <a:outerShdw blurRad="40000" dir="5400000" dist="23000" rotWithShape="0">
              <a:srgbClr val="000000">
                <a:alpha val="35000"/>
              </a:srgbClr>
            </a:outerShdw>
          </a:effectLst>
        </p:spPr>
        <p:style>
          <a:lnRef idx="1">
            <a:schemeClr val="accent5"/>
          </a:lnRef>
          <a:fillRef idx="3">
            <a:schemeClr val="accent5"/>
          </a:fillRef>
          <a:effectRef idx="2">
            <a:schemeClr val="accent5"/>
          </a:effectRef>
          <a:fontRef idx="minor"/>
        </p:style>
        <p:txBody>
          <a:bodyPr lIns="56160" rIns="18720" tIns="37440" bIns="37440" anchor="ctr"/>
          <a:p>
            <a:pPr algn="ctr">
              <a:lnSpc>
                <a:spcPct val="90000"/>
              </a:lnSpc>
            </a:pPr>
            <a:r>
              <a:rPr b="0" lang="fr-FR" sz="1400" spc="-1" strike="noStrike">
                <a:solidFill>
                  <a:srgbClr val="000000"/>
                </a:solidFill>
                <a:uFill>
                  <a:solidFill>
                    <a:srgbClr val="ffffff"/>
                  </a:solidFill>
                </a:uFill>
                <a:latin typeface="Calibri"/>
                <a:ea typeface="DejaVu Sans"/>
              </a:rPr>
              <a:t>Conclusions et </a:t>
            </a:r>
            <a:r>
              <a:rPr b="0" lang="fr-FR" sz="1400" spc="-1" strike="noStrike">
                <a:solidFill>
                  <a:srgbClr val="000000"/>
                </a:solidFill>
                <a:uFill>
                  <a:solidFill>
                    <a:srgbClr val="ffffff"/>
                  </a:solidFill>
                </a:uFill>
                <a:latin typeface="Calibri"/>
                <a:ea typeface="DejaVu Sans"/>
              </a:rPr>
              <a:t>	</a:t>
            </a:r>
            <a:r>
              <a:rPr b="0" lang="fr-FR" sz="1400" spc="-1" strike="noStrike">
                <a:solidFill>
                  <a:srgbClr val="000000"/>
                </a:solidFill>
                <a:uFill>
                  <a:solidFill>
                    <a:srgbClr val="ffffff"/>
                  </a:solidFill>
                </a:uFill>
                <a:latin typeface="Calibri"/>
                <a:ea typeface="DejaVu Sans"/>
              </a:rPr>
              <a:t>Perspectives</a:t>
            </a:r>
            <a:endParaRPr b="0" lang="fr-FR" sz="1800" spc="-1" strike="noStrike">
              <a:solidFill>
                <a:srgbClr val="000000"/>
              </a:solidFill>
              <a:uFill>
                <a:solidFill>
                  <a:srgbClr val="ffffff"/>
                </a:solidFill>
              </a:uFill>
              <a:latin typeface="Arial"/>
            </a:endParaRPr>
          </a:p>
        </p:txBody>
      </p:sp>
      <p:sp>
        <p:nvSpPr>
          <p:cNvPr id="194" name="CustomShape 5"/>
          <p:cNvSpPr/>
          <p:nvPr/>
        </p:nvSpPr>
        <p:spPr>
          <a:xfrm>
            <a:off x="69480" y="465840"/>
            <a:ext cx="2935800" cy="363960"/>
          </a:xfrm>
          <a:prstGeom prst="rect">
            <a:avLst/>
          </a:prstGeom>
          <a:noFill/>
          <a:ln>
            <a:noFill/>
          </a:ln>
        </p:spPr>
        <p:style>
          <a:lnRef idx="0"/>
          <a:fillRef idx="0"/>
          <a:effectRef idx="0"/>
          <a:fontRef idx="minor"/>
        </p:style>
        <p:txBody>
          <a:bodyPr wrap="none" lIns="90000" rIns="90000" tIns="45000" bIns="45000"/>
          <a:p>
            <a:pPr>
              <a:lnSpc>
                <a:spcPct val="100000"/>
              </a:lnSpc>
            </a:pPr>
            <a:r>
              <a:rPr b="1" lang="fr-FR" sz="1800" spc="-1" strike="noStrike">
                <a:solidFill>
                  <a:srgbClr val="000000"/>
                </a:solidFill>
                <a:uFill>
                  <a:solidFill>
                    <a:srgbClr val="ffffff"/>
                  </a:solidFill>
                </a:uFill>
                <a:latin typeface="Calibri"/>
                <a:ea typeface="DejaVu Sans"/>
              </a:rPr>
              <a:t> </a:t>
            </a:r>
            <a:r>
              <a:rPr b="1" lang="fr-FR" sz="1800" spc="-1" strike="noStrike">
                <a:solidFill>
                  <a:srgbClr val="000000"/>
                </a:solidFill>
                <a:uFill>
                  <a:solidFill>
                    <a:srgbClr val="ffffff"/>
                  </a:solidFill>
                </a:uFill>
                <a:latin typeface="Calibri"/>
                <a:ea typeface="DejaVu Sans"/>
              </a:rPr>
              <a:t>Modélisation des pages web</a:t>
            </a:r>
            <a:endParaRPr b="0" lang="fr-FR" sz="1800" spc="-1" strike="noStrike">
              <a:solidFill>
                <a:srgbClr val="000000"/>
              </a:solidFill>
              <a:uFill>
                <a:solidFill>
                  <a:srgbClr val="ffffff"/>
                </a:solidFill>
              </a:uFill>
              <a:latin typeface="Arial"/>
            </a:endParaRPr>
          </a:p>
        </p:txBody>
      </p:sp>
      <p:pic>
        <p:nvPicPr>
          <p:cNvPr id="195" name="Image 1" descr=""/>
          <p:cNvPicPr/>
          <p:nvPr/>
        </p:nvPicPr>
        <p:blipFill>
          <a:blip r:embed="rId1"/>
          <a:stretch/>
        </p:blipFill>
        <p:spPr>
          <a:xfrm>
            <a:off x="0" y="1464840"/>
            <a:ext cx="9142920" cy="3372480"/>
          </a:xfrm>
          <a:prstGeom prst="rect">
            <a:avLst/>
          </a:prstGeom>
          <a:ln>
            <a:noFill/>
          </a:ln>
        </p:spPr>
      </p:pic>
      <p:sp>
        <p:nvSpPr>
          <p:cNvPr id="196" name="CustomShape 6"/>
          <p:cNvSpPr/>
          <p:nvPr/>
        </p:nvSpPr>
        <p:spPr>
          <a:xfrm>
            <a:off x="12240" y="1049760"/>
            <a:ext cx="1388880" cy="363960"/>
          </a:xfrm>
          <a:prstGeom prst="rect">
            <a:avLst/>
          </a:prstGeom>
          <a:noFill/>
          <a:ln>
            <a:noFill/>
          </a:ln>
        </p:spPr>
        <p:style>
          <a:lnRef idx="0"/>
          <a:fillRef idx="0"/>
          <a:effectRef idx="0"/>
          <a:fontRef idx="minor"/>
        </p:style>
        <p:txBody>
          <a:bodyPr wrap="none" lIns="90000" rIns="90000" tIns="45000" bIns="45000"/>
          <a:p>
            <a:pPr>
              <a:lnSpc>
                <a:spcPct val="100000"/>
              </a:lnSpc>
            </a:pPr>
            <a:r>
              <a:rPr b="1" lang="fr-FR" sz="1800" spc="-1" strike="noStrike">
                <a:solidFill>
                  <a:srgbClr val="000000"/>
                </a:solidFill>
                <a:uFill>
                  <a:solidFill>
                    <a:srgbClr val="ffffff"/>
                  </a:solidFill>
                </a:uFill>
                <a:latin typeface="Calibri"/>
                <a:ea typeface="DejaVu Sans"/>
              </a:rPr>
              <a:t>Page contact</a:t>
            </a:r>
            <a:endParaRPr b="0" lang="fr-FR" sz="1800" spc="-1" strike="noStrike">
              <a:solidFill>
                <a:srgbClr val="000000"/>
              </a:solidFill>
              <a:uFill>
                <a:solidFill>
                  <a:srgbClr val="ffffff"/>
                </a:solidFill>
              </a:uFill>
              <a:latin typeface="Arial"/>
            </a:endParaRPr>
          </a:p>
        </p:txBody>
      </p:sp>
    </p:spTree>
  </p:cSld>
  <p:timing>
    <p:tnLst>
      <p:par>
        <p:cTn id="31" dur="indefinite" restart="never" nodeType="tmRoot">
          <p:childTnLst>
            <p:seq>
              <p:cTn id="32" nodeType="mainSeq"/>
              <p:prevCondLst>
                <p:cond delay="0" evt="onPrev">
                  <p:tgtEl>
                    <p:sldTgt/>
                  </p:tgtEl>
                </p:cond>
              </p:prevCondLst>
              <p:nextCondLst>
                <p:cond delay="0" evt="onNext">
                  <p:tgtEl>
                    <p:sldTgt/>
                  </p:tgtEl>
                </p:cond>
              </p:nextCondLst>
            </p:seq>
          </p:childTnLst>
        </p:cTn>
      </p:par>
    </p:tnLst>
  </p:timing>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Tree>
  </p:cSld>
  <p:timing>
    <p:tnLst>
      <p:par>
        <p:cTn id="33" dur="indefinite" restart="never" nodeType="tmRoot">
          <p:childTnLst>
            <p:seq>
              <p:cTn id="34" nodeType="mainSeq"/>
              <p:prevCondLst>
                <p:cond delay="0" evt="onPrev">
                  <p:tgtEl>
                    <p:sldTgt/>
                  </p:tgtEl>
                </p:cond>
              </p:prevCondLst>
              <p:nextCondLst>
                <p:cond delay="0" evt="onNext">
                  <p:tgtEl>
                    <p:sldTgt/>
                  </p:tgtEl>
                </p:cond>
              </p:nextCondLst>
            </p:seq>
          </p:childTnLst>
        </p:cTn>
      </p:par>
    </p:tnLst>
  </p:timing>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Tree>
  </p:cSld>
  <p:timing>
    <p:tnLst>
      <p:par>
        <p:cTn id="35" dur="indefinite" restart="never" nodeType="tmRoot">
          <p:childTnLst>
            <p:seq>
              <p:cTn id="36" nodeType="mainSeq"/>
              <p:prevCondLst>
                <p:cond delay="0" evt="onPrev">
                  <p:tgtEl>
                    <p:sldTgt/>
                  </p:tgtEl>
                </p:cond>
              </p:prevCondLst>
              <p:nextCondLst>
                <p:cond delay="0" evt="onNext">
                  <p:tgtEl>
                    <p:sldTgt/>
                  </p:tgtEl>
                </p:cond>
              </p:nextCondLst>
            </p:seq>
          </p:childTnLst>
        </p:cTn>
      </p:par>
    </p:tnLst>
  </p:timing>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7" name="CustomShape 1"/>
          <p:cNvSpPr/>
          <p:nvPr/>
        </p:nvSpPr>
        <p:spPr>
          <a:xfrm>
            <a:off x="792000" y="274680"/>
            <a:ext cx="7893720" cy="1141920"/>
          </a:xfrm>
          <a:prstGeom prst="rect">
            <a:avLst/>
          </a:prstGeom>
          <a:noFill/>
          <a:ln>
            <a:noFill/>
          </a:ln>
        </p:spPr>
        <p:style>
          <a:lnRef idx="0"/>
          <a:fillRef idx="0"/>
          <a:effectRef idx="0"/>
          <a:fontRef idx="minor"/>
        </p:style>
        <p:txBody>
          <a:bodyPr lIns="0" rIns="0" tIns="0" bIns="0" anchor="ctr"/>
          <a:p>
            <a:r>
              <a:rPr b="0" i="1" lang="fr-FR" sz="1800" spc="-1" strike="noStrike">
                <a:solidFill>
                  <a:srgbClr val="000000"/>
                </a:solidFill>
                <a:uFill>
                  <a:solidFill>
                    <a:srgbClr val="ffffff"/>
                  </a:solidFill>
                </a:uFill>
                <a:latin typeface="Calibri"/>
                <a:ea typeface="DejaVu Sans"/>
              </a:rPr>
              <a:t>Pour le groupe</a:t>
            </a:r>
            <a:r>
              <a:rPr b="0" lang="fr-FR" sz="1800" spc="-1" strike="noStrike">
                <a:solidFill>
                  <a:srgbClr val="000000"/>
                </a:solidFill>
                <a:uFill>
                  <a:solidFill>
                    <a:srgbClr val="ffffff"/>
                  </a:solidFill>
                </a:uFill>
                <a:latin typeface="Calibri"/>
                <a:ea typeface="DejaVu Sans"/>
              </a:rPr>
              <a:t> : ELEMENTS DE CODE</a:t>
            </a:r>
            <a:endParaRPr b="0" lang="fr-FR" sz="1800" spc="-1" strike="noStrike">
              <a:solidFill>
                <a:srgbClr val="000000"/>
              </a:solidFill>
              <a:uFill>
                <a:solidFill>
                  <a:srgbClr val="ffffff"/>
                </a:solidFill>
              </a:uFill>
              <a:latin typeface="Arial"/>
            </a:endParaRPr>
          </a:p>
        </p:txBody>
      </p:sp>
      <p:sp>
        <p:nvSpPr>
          <p:cNvPr id="198" name="CustomShape 2"/>
          <p:cNvSpPr/>
          <p:nvPr/>
        </p:nvSpPr>
        <p:spPr>
          <a:xfrm>
            <a:off x="576360" y="2238480"/>
            <a:ext cx="7631280" cy="3161160"/>
          </a:xfrm>
          <a:prstGeom prst="rect">
            <a:avLst/>
          </a:prstGeom>
          <a:noFill/>
          <a:ln>
            <a:noFill/>
          </a:ln>
        </p:spPr>
        <p:style>
          <a:lnRef idx="0"/>
          <a:fillRef idx="0"/>
          <a:effectRef idx="0"/>
          <a:fontRef idx="minor"/>
        </p:style>
        <p:txBody>
          <a:bodyPr lIns="90000" rIns="90000" tIns="45000" bIns="45000"/>
          <a:p>
            <a:r>
              <a:rPr b="0" lang="fr-FR" sz="1800" spc="-1" strike="noStrike">
                <a:solidFill>
                  <a:srgbClr val="000000"/>
                </a:solidFill>
                <a:uFill>
                  <a:solidFill>
                    <a:srgbClr val="ffffff"/>
                  </a:solidFill>
                </a:uFill>
                <a:latin typeface="Arial"/>
                <a:ea typeface="DejaVu Sans"/>
              </a:rPr>
              <a:t>Le framework Flask est un module de Python, langage de programmation orienté objet. Il permet de construire des sites web en </a:t>
            </a:r>
            <a:r>
              <a:rPr b="1" lang="fr-FR" sz="1800" spc="-1" strike="noStrike">
                <a:solidFill>
                  <a:srgbClr val="000000"/>
                </a:solidFill>
                <a:uFill>
                  <a:solidFill>
                    <a:srgbClr val="ffffff"/>
                  </a:solidFill>
                </a:uFill>
                <a:latin typeface="Arial"/>
                <a:ea typeface="DejaVu Sans"/>
              </a:rPr>
              <a:t>architecture MVC</a:t>
            </a:r>
            <a:r>
              <a:rPr b="0" lang="fr-FR" sz="1800" spc="-1" strike="noStrike">
                <a:solidFill>
                  <a:srgbClr val="000000"/>
                </a:solidFill>
                <a:uFill>
                  <a:solidFill>
                    <a:srgbClr val="ffffff"/>
                  </a:solidFill>
                </a:uFill>
                <a:latin typeface="Arial"/>
                <a:ea typeface="DejaVu Sans"/>
              </a:rPr>
              <a:t> – Modèle, Vue, Contrôleur. </a:t>
            </a:r>
            <a:endParaRPr b="0" lang="fr-FR" sz="1800" spc="-1" strike="noStrike">
              <a:solidFill>
                <a:srgbClr val="000000"/>
              </a:solidFill>
              <a:uFill>
                <a:solidFill>
                  <a:srgbClr val="ffffff"/>
                </a:solidFill>
              </a:uFill>
              <a:latin typeface="Arial"/>
            </a:endParaRPr>
          </a:p>
          <a:p>
            <a:r>
              <a:rPr b="0" lang="fr-FR" sz="1800" spc="-1" strike="noStrike">
                <a:solidFill>
                  <a:srgbClr val="000000"/>
                </a:solidFill>
                <a:uFill>
                  <a:solidFill>
                    <a:srgbClr val="ffffff"/>
                  </a:solidFill>
                </a:uFill>
                <a:latin typeface="Arial"/>
                <a:ea typeface="DejaVu Sans"/>
              </a:rPr>
              <a:t>Le Modèle comprend les </a:t>
            </a:r>
            <a:r>
              <a:rPr b="1" lang="fr-FR" sz="1800" spc="-1" strike="noStrike">
                <a:solidFill>
                  <a:srgbClr val="000000"/>
                </a:solidFill>
                <a:uFill>
                  <a:solidFill>
                    <a:srgbClr val="ffffff"/>
                  </a:solidFill>
                </a:uFill>
                <a:latin typeface="Arial"/>
                <a:ea typeface="DejaVu Sans"/>
              </a:rPr>
              <a:t>classes en python</a:t>
            </a:r>
            <a:r>
              <a:rPr b="0" lang="fr-FR" sz="1800" spc="-1" strike="noStrike">
                <a:solidFill>
                  <a:srgbClr val="000000"/>
                </a:solidFill>
                <a:uFill>
                  <a:solidFill>
                    <a:srgbClr val="ffffff"/>
                  </a:solidFill>
                </a:uFill>
                <a:latin typeface="Arial"/>
                <a:ea typeface="DejaVu Sans"/>
              </a:rPr>
              <a:t> représentant les </a:t>
            </a:r>
            <a:r>
              <a:rPr b="1" lang="fr-FR" sz="1800" spc="-1" strike="noStrike">
                <a:solidFill>
                  <a:srgbClr val="000000"/>
                </a:solidFill>
                <a:uFill>
                  <a:solidFill>
                    <a:srgbClr val="ffffff"/>
                  </a:solidFill>
                </a:uFill>
                <a:latin typeface="Arial"/>
                <a:ea typeface="DejaVu Sans"/>
              </a:rPr>
              <a:t>objets</a:t>
            </a:r>
            <a:r>
              <a:rPr b="0" lang="fr-FR" sz="1800" spc="-1" strike="noStrike">
                <a:solidFill>
                  <a:srgbClr val="000000"/>
                </a:solidFill>
                <a:uFill>
                  <a:solidFill>
                    <a:srgbClr val="ffffff"/>
                  </a:solidFill>
                </a:uFill>
                <a:latin typeface="Arial"/>
                <a:ea typeface="DejaVu Sans"/>
              </a:rPr>
              <a:t> qu’on administre en base : les utilisateurs, et les articles. </a:t>
            </a:r>
            <a:endParaRPr b="0" lang="fr-FR" sz="1800" spc="-1" strike="noStrike">
              <a:solidFill>
                <a:srgbClr val="000000"/>
              </a:solidFill>
              <a:uFill>
                <a:solidFill>
                  <a:srgbClr val="ffffff"/>
                </a:solidFill>
              </a:uFill>
              <a:latin typeface="Arial"/>
            </a:endParaRPr>
          </a:p>
          <a:p>
            <a:r>
              <a:rPr b="0" lang="fr-FR" sz="1800" spc="-1" strike="noStrike">
                <a:solidFill>
                  <a:srgbClr val="000000"/>
                </a:solidFill>
                <a:uFill>
                  <a:solidFill>
                    <a:srgbClr val="ffffff"/>
                  </a:solidFill>
                </a:uFill>
                <a:latin typeface="Arial"/>
                <a:ea typeface="DejaVu Sans"/>
              </a:rPr>
              <a:t>Le </a:t>
            </a:r>
            <a:r>
              <a:rPr b="1" lang="fr-FR" sz="1800" spc="-1" strike="noStrike">
                <a:solidFill>
                  <a:srgbClr val="000000"/>
                </a:solidFill>
                <a:uFill>
                  <a:solidFill>
                    <a:srgbClr val="ffffff"/>
                  </a:solidFill>
                </a:uFill>
                <a:latin typeface="Arial"/>
                <a:ea typeface="DejaVu Sans"/>
              </a:rPr>
              <a:t>Contrôleur</a:t>
            </a:r>
            <a:r>
              <a:rPr b="0" lang="fr-FR" sz="1800" spc="-1" strike="noStrike">
                <a:solidFill>
                  <a:srgbClr val="000000"/>
                </a:solidFill>
                <a:uFill>
                  <a:solidFill>
                    <a:srgbClr val="ffffff"/>
                  </a:solidFill>
                </a:uFill>
                <a:latin typeface="Arial"/>
                <a:ea typeface="DejaVu Sans"/>
              </a:rPr>
              <a:t> concerne les </a:t>
            </a:r>
            <a:r>
              <a:rPr b="1" lang="fr-FR" sz="1800" spc="-1" strike="noStrike">
                <a:solidFill>
                  <a:srgbClr val="000000"/>
                </a:solidFill>
                <a:uFill>
                  <a:solidFill>
                    <a:srgbClr val="ffffff"/>
                  </a:solidFill>
                </a:uFill>
                <a:latin typeface="Arial"/>
                <a:ea typeface="DejaVu Sans"/>
              </a:rPr>
              <a:t>routes</a:t>
            </a:r>
            <a:r>
              <a:rPr b="0" lang="fr-FR" sz="1800" spc="-1" strike="noStrike">
                <a:solidFill>
                  <a:srgbClr val="000000"/>
                </a:solidFill>
                <a:uFill>
                  <a:solidFill>
                    <a:srgbClr val="ffffff"/>
                  </a:solidFill>
                </a:uFill>
                <a:latin typeface="Arial"/>
                <a:ea typeface="DejaVu Sans"/>
              </a:rPr>
              <a:t> et leurs </a:t>
            </a:r>
            <a:r>
              <a:rPr b="1" lang="fr-FR" sz="1800" spc="-1" strike="noStrike">
                <a:solidFill>
                  <a:srgbClr val="000000"/>
                </a:solidFill>
                <a:uFill>
                  <a:solidFill>
                    <a:srgbClr val="ffffff"/>
                  </a:solidFill>
                </a:uFill>
                <a:latin typeface="Arial"/>
                <a:ea typeface="DejaVu Sans"/>
              </a:rPr>
              <a:t>méthodes</a:t>
            </a:r>
            <a:r>
              <a:rPr b="0" lang="fr-FR" sz="1800" spc="-1" strike="noStrike">
                <a:solidFill>
                  <a:srgbClr val="000000"/>
                </a:solidFill>
                <a:uFill>
                  <a:solidFill>
                    <a:srgbClr val="ffffff"/>
                  </a:solidFill>
                </a:uFill>
                <a:latin typeface="Arial"/>
                <a:ea typeface="DejaVu Sans"/>
              </a:rPr>
              <a:t> associées. Par exemple, la route qui mène à la page d’accueil contient les méthodes </a:t>
            </a:r>
            <a:r>
              <a:rPr b="1" lang="fr-FR" sz="1800" spc="-1" strike="noStrike">
                <a:solidFill>
                  <a:srgbClr val="000000"/>
                </a:solidFill>
                <a:uFill>
                  <a:solidFill>
                    <a:srgbClr val="ffffff"/>
                  </a:solidFill>
                </a:uFill>
                <a:latin typeface="Arial"/>
                <a:ea typeface="DejaVu Sans"/>
              </a:rPr>
              <a:t>GET</a:t>
            </a:r>
            <a:r>
              <a:rPr b="0" lang="fr-FR" sz="1800" spc="-1" strike="noStrike">
                <a:solidFill>
                  <a:srgbClr val="000000"/>
                </a:solidFill>
                <a:uFill>
                  <a:solidFill>
                    <a:srgbClr val="ffffff"/>
                  </a:solidFill>
                </a:uFill>
                <a:latin typeface="Arial"/>
                <a:ea typeface="DejaVu Sans"/>
              </a:rPr>
              <a:t> et </a:t>
            </a:r>
            <a:r>
              <a:rPr b="1" lang="fr-FR" sz="1800" spc="-1" strike="noStrike">
                <a:solidFill>
                  <a:srgbClr val="000000"/>
                </a:solidFill>
                <a:uFill>
                  <a:solidFill>
                    <a:srgbClr val="ffffff"/>
                  </a:solidFill>
                </a:uFill>
                <a:latin typeface="Arial"/>
                <a:ea typeface="DejaVu Sans"/>
              </a:rPr>
              <a:t>POST</a:t>
            </a:r>
            <a:r>
              <a:rPr b="0" lang="fr-FR" sz="1800" spc="-1" strike="noStrike">
                <a:solidFill>
                  <a:srgbClr val="000000"/>
                </a:solidFill>
                <a:uFill>
                  <a:solidFill>
                    <a:srgbClr val="ffffff"/>
                  </a:solidFill>
                </a:uFill>
                <a:latin typeface="Arial"/>
                <a:ea typeface="DejaVu Sans"/>
              </a:rPr>
              <a:t>, permettant d’afficher la page (GET) et de recherche un article par mot clé (la barre de recherche en méthode POST). </a:t>
            </a:r>
            <a:endParaRPr b="0" lang="fr-FR" sz="1800" spc="-1" strike="noStrike">
              <a:solidFill>
                <a:srgbClr val="000000"/>
              </a:solidFill>
              <a:uFill>
                <a:solidFill>
                  <a:srgbClr val="ffffff"/>
                </a:solidFill>
              </a:uFill>
              <a:latin typeface="Arial"/>
            </a:endParaRPr>
          </a:p>
          <a:p>
            <a:r>
              <a:rPr b="0" lang="fr-FR" sz="1800" spc="-1" strike="noStrike">
                <a:solidFill>
                  <a:srgbClr val="000000"/>
                </a:solidFill>
                <a:uFill>
                  <a:solidFill>
                    <a:srgbClr val="ffffff"/>
                  </a:solidFill>
                </a:uFill>
                <a:latin typeface="Arial"/>
                <a:ea typeface="DejaVu Sans"/>
              </a:rPr>
              <a:t>Enfin, les </a:t>
            </a:r>
            <a:r>
              <a:rPr b="1" lang="fr-FR" sz="1800" spc="-1" strike="noStrike">
                <a:solidFill>
                  <a:srgbClr val="000000"/>
                </a:solidFill>
                <a:uFill>
                  <a:solidFill>
                    <a:srgbClr val="ffffff"/>
                  </a:solidFill>
                </a:uFill>
                <a:latin typeface="Arial"/>
                <a:ea typeface="DejaVu Sans"/>
              </a:rPr>
              <a:t>Vues</a:t>
            </a:r>
            <a:r>
              <a:rPr b="0" lang="fr-FR" sz="1800" spc="-1" strike="noStrike">
                <a:solidFill>
                  <a:srgbClr val="000000"/>
                </a:solidFill>
                <a:uFill>
                  <a:solidFill>
                    <a:srgbClr val="ffffff"/>
                  </a:solidFill>
                </a:uFill>
                <a:latin typeface="Arial"/>
                <a:ea typeface="DejaVu Sans"/>
              </a:rPr>
              <a:t> sont codées en </a:t>
            </a:r>
            <a:r>
              <a:rPr b="1" lang="fr-FR" sz="1800" spc="-1" strike="noStrike">
                <a:solidFill>
                  <a:srgbClr val="000000"/>
                </a:solidFill>
                <a:uFill>
                  <a:solidFill>
                    <a:srgbClr val="ffffff"/>
                  </a:solidFill>
                </a:uFill>
                <a:latin typeface="Arial"/>
                <a:ea typeface="DejaVu Sans"/>
              </a:rPr>
              <a:t>Jinja2</a:t>
            </a:r>
            <a:r>
              <a:rPr b="0" lang="fr-FR" sz="1800" spc="-1" strike="noStrike">
                <a:solidFill>
                  <a:srgbClr val="000000"/>
                </a:solidFill>
                <a:uFill>
                  <a:solidFill>
                    <a:srgbClr val="ffffff"/>
                  </a:solidFill>
                </a:uFill>
                <a:latin typeface="Arial"/>
                <a:ea typeface="DejaVu Sans"/>
              </a:rPr>
              <a:t>, langage mêlant les éléments de </a:t>
            </a:r>
            <a:r>
              <a:rPr b="1" lang="fr-FR" sz="1800" spc="-1" strike="noStrike">
                <a:solidFill>
                  <a:srgbClr val="000000"/>
                </a:solidFill>
                <a:uFill>
                  <a:solidFill>
                    <a:srgbClr val="ffffff"/>
                  </a:solidFill>
                </a:uFill>
                <a:latin typeface="Arial"/>
                <a:ea typeface="DejaVu Sans"/>
              </a:rPr>
              <a:t>front</a:t>
            </a:r>
            <a:r>
              <a:rPr b="0" lang="fr-FR" sz="1800" spc="-1" strike="noStrike">
                <a:solidFill>
                  <a:srgbClr val="000000"/>
                </a:solidFill>
                <a:uFill>
                  <a:solidFill>
                    <a:srgbClr val="ffffff"/>
                  </a:solidFill>
                </a:uFill>
                <a:latin typeface="Arial"/>
                <a:ea typeface="DejaVu Sans"/>
              </a:rPr>
              <a:t> (HTML et CSS), ainsi que des requêtes </a:t>
            </a:r>
            <a:r>
              <a:rPr b="1" lang="fr-FR" sz="1800" spc="-1" strike="noStrike">
                <a:solidFill>
                  <a:srgbClr val="000000"/>
                </a:solidFill>
                <a:uFill>
                  <a:solidFill>
                    <a:srgbClr val="ffffff"/>
                  </a:solidFill>
                </a:uFill>
                <a:latin typeface="Arial"/>
                <a:ea typeface="DejaVu Sans"/>
              </a:rPr>
              <a:t>back-end</a:t>
            </a:r>
            <a:r>
              <a:rPr b="0" lang="fr-FR" sz="1800" spc="-1" strike="noStrike">
                <a:solidFill>
                  <a:srgbClr val="000000"/>
                </a:solidFill>
                <a:uFill>
                  <a:solidFill>
                    <a:srgbClr val="ffffff"/>
                  </a:solidFill>
                </a:uFill>
                <a:latin typeface="Arial"/>
                <a:ea typeface="DejaVu Sans"/>
              </a:rPr>
              <a:t>. En Jinja2, l’affichage d’un article est donc géré par deux structures le front pour l’affichage, et le back pour la récupération des données.</a:t>
            </a:r>
            <a:endParaRPr b="0" lang="fr-FR" sz="1800" spc="-1" strike="noStrike">
              <a:solidFill>
                <a:srgbClr val="000000"/>
              </a:solidFill>
              <a:uFill>
                <a:solidFill>
                  <a:srgbClr val="ffffff"/>
                </a:solidFill>
              </a:uFill>
              <a:latin typeface="Arial"/>
            </a:endParaRPr>
          </a:p>
        </p:txBody>
      </p:sp>
      <p:sp>
        <p:nvSpPr>
          <p:cNvPr id="199" name="CustomShape 3"/>
          <p:cNvSpPr/>
          <p:nvPr/>
        </p:nvSpPr>
        <p:spPr>
          <a:xfrm>
            <a:off x="864000" y="1728000"/>
            <a:ext cx="5759640" cy="345960"/>
          </a:xfrm>
          <a:prstGeom prst="rect">
            <a:avLst/>
          </a:prstGeom>
          <a:noFill/>
          <a:ln>
            <a:noFill/>
          </a:ln>
        </p:spPr>
        <p:style>
          <a:lnRef idx="0"/>
          <a:fillRef idx="0"/>
          <a:effectRef idx="0"/>
          <a:fontRef idx="minor"/>
        </p:style>
        <p:txBody>
          <a:bodyPr lIns="90000" rIns="90000" tIns="45000" bIns="45000"/>
          <a:p>
            <a:r>
              <a:rPr b="0" lang="fr-FR" sz="1800" spc="-1" strike="noStrike">
                <a:solidFill>
                  <a:srgbClr val="000000"/>
                </a:solidFill>
                <a:uFill>
                  <a:solidFill>
                    <a:srgbClr val="ffffff"/>
                  </a:solidFill>
                </a:uFill>
                <a:latin typeface="Arial"/>
              </a:rPr>
              <a:t>FLASK ET PYTHON</a:t>
            </a:r>
            <a:endParaRPr b="0" lang="fr-FR" sz="1800" spc="-1" strike="noStrike">
              <a:solidFill>
                <a:srgbClr val="000000"/>
              </a:solidFill>
              <a:uFill>
                <a:solidFill>
                  <a:srgbClr val="ffffff"/>
                </a:solidFill>
              </a:uFill>
              <a:latin typeface="Arial"/>
            </a:endParaRPr>
          </a:p>
        </p:txBody>
      </p:sp>
    </p:spTree>
  </p:cSld>
  <p:timing>
    <p:tnLst>
      <p:par>
        <p:cTn id="37" dur="indefinite" restart="never" nodeType="tmRoot">
          <p:childTnLst>
            <p:seq>
              <p:cTn id="38" nodeType="mainSeq"/>
              <p:prevCondLst>
                <p:cond delay="0" evt="onPrev">
                  <p:tgtEl>
                    <p:sldTgt/>
                  </p:tgtEl>
                </p:cond>
              </p:prevCondLst>
              <p:nextCondLst>
                <p:cond delay="0" evt="onNext">
                  <p:tgtEl>
                    <p:sldTgt/>
                  </p:tgtEl>
                </p:cond>
              </p:nextCondLst>
            </p:seq>
          </p:childTnLst>
        </p:cTn>
      </p:par>
    </p:tnLst>
  </p:timing>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8" name="CustomShape 1"/>
          <p:cNvSpPr/>
          <p:nvPr/>
        </p:nvSpPr>
        <p:spPr>
          <a:xfrm>
            <a:off x="0" y="1452600"/>
            <a:ext cx="9142920" cy="4053600"/>
          </a:xfrm>
          <a:prstGeom prst="rect">
            <a:avLst/>
          </a:prstGeom>
          <a:noFill/>
          <a:ln>
            <a:noFill/>
          </a:ln>
        </p:spPr>
        <p:style>
          <a:lnRef idx="0"/>
          <a:fillRef idx="0"/>
          <a:effectRef idx="0"/>
          <a:fontRef idx="minor"/>
        </p:style>
        <p:txBody>
          <a:bodyPr lIns="90000" rIns="90000" tIns="45000" bIns="45000"/>
          <a:p>
            <a:pPr marL="285840" indent="-284760">
              <a:lnSpc>
                <a:spcPct val="100000"/>
              </a:lnSpc>
              <a:buClr>
                <a:srgbClr val="000000"/>
              </a:buClr>
              <a:buFont typeface="Wingdings" charset="2"/>
              <a:buChar char=""/>
            </a:pPr>
            <a:r>
              <a:rPr b="0" lang="fr-FR" sz="2000" spc="-1" strike="noStrike">
                <a:solidFill>
                  <a:srgbClr val="000000"/>
                </a:solidFill>
                <a:uFill>
                  <a:solidFill>
                    <a:srgbClr val="ffffff"/>
                  </a:solidFill>
                </a:uFill>
                <a:latin typeface="Calibri"/>
                <a:ea typeface="ＭＳ Ｐゴシック"/>
              </a:rPr>
              <a:t> </a:t>
            </a:r>
            <a:r>
              <a:rPr b="0" lang="fr-FR" sz="2000" spc="-1" strike="noStrike">
                <a:solidFill>
                  <a:srgbClr val="000000"/>
                </a:solidFill>
                <a:uFill>
                  <a:solidFill>
                    <a:srgbClr val="ffffff"/>
                  </a:solidFill>
                </a:uFill>
                <a:latin typeface="Calibri"/>
                <a:ea typeface="ＭＳ Ｐゴシック"/>
              </a:rPr>
              <a:t>Partie 1: Introduction</a:t>
            </a:r>
            <a:endParaRPr b="0" lang="fr-FR" sz="1800" spc="-1" strike="noStrike">
              <a:solidFill>
                <a:srgbClr val="000000"/>
              </a:solidFill>
              <a:uFill>
                <a:solidFill>
                  <a:srgbClr val="ffffff"/>
                </a:solidFill>
              </a:uFill>
              <a:latin typeface="Arial"/>
            </a:endParaRPr>
          </a:p>
          <a:p>
            <a:pPr>
              <a:lnSpc>
                <a:spcPct val="100000"/>
              </a:lnSpc>
            </a:pPr>
            <a:r>
              <a:rPr b="0" lang="fr-FR" sz="2000" spc="-1" strike="noStrike">
                <a:solidFill>
                  <a:srgbClr val="000000"/>
                </a:solidFill>
                <a:uFill>
                  <a:solidFill>
                    <a:srgbClr val="ffffff"/>
                  </a:solidFill>
                </a:uFill>
                <a:latin typeface="Calibri"/>
                <a:ea typeface="ＭＳ Ｐゴシック"/>
              </a:rPr>
              <a:t>	</a:t>
            </a:r>
            <a:r>
              <a:rPr b="0" lang="fr-FR" sz="2000" spc="-1" strike="noStrike">
                <a:solidFill>
                  <a:srgbClr val="000000"/>
                </a:solidFill>
                <a:uFill>
                  <a:solidFill>
                    <a:srgbClr val="ffffff"/>
                  </a:solidFill>
                </a:uFill>
                <a:latin typeface="Calibri"/>
                <a:ea typeface="ＭＳ Ｐゴシック"/>
              </a:rPr>
              <a:t>	</a:t>
            </a:r>
            <a:r>
              <a:rPr b="0" lang="fr-FR" sz="2000" spc="-1" strike="noStrike">
                <a:solidFill>
                  <a:srgbClr val="000000"/>
                </a:solidFill>
                <a:uFill>
                  <a:solidFill>
                    <a:srgbClr val="ffffff"/>
                  </a:solidFill>
                </a:uFill>
                <a:latin typeface="Calibri"/>
                <a:ea typeface="ＭＳ Ｐゴシック"/>
              </a:rPr>
              <a:t>	</a:t>
            </a:r>
            <a:r>
              <a:rPr b="0" lang="fr-FR" sz="2000" spc="-1" strike="noStrike">
                <a:solidFill>
                  <a:srgbClr val="000000"/>
                </a:solidFill>
                <a:uFill>
                  <a:solidFill>
                    <a:srgbClr val="ffffff"/>
                  </a:solidFill>
                </a:uFill>
                <a:latin typeface="Calibri"/>
                <a:ea typeface="ＭＳ Ｐゴシック"/>
              </a:rPr>
              <a:t>	</a:t>
            </a:r>
            <a:r>
              <a:rPr b="0" lang="fr-FR" sz="2000" spc="-1" strike="noStrike">
                <a:solidFill>
                  <a:srgbClr val="000000"/>
                </a:solidFill>
                <a:uFill>
                  <a:solidFill>
                    <a:srgbClr val="ffffff"/>
                  </a:solidFill>
                </a:uFill>
                <a:latin typeface="Calibri"/>
                <a:ea typeface="ＭＳ Ｐゴシック"/>
              </a:rPr>
              <a:t>- Contenue du cahier de charge</a:t>
            </a: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a:p>
            <a:pPr marL="285840" indent="-284760">
              <a:lnSpc>
                <a:spcPct val="100000"/>
              </a:lnSpc>
            </a:pPr>
            <a:endParaRPr b="0" lang="fr-FR" sz="1800" spc="-1" strike="noStrike">
              <a:solidFill>
                <a:srgbClr val="000000"/>
              </a:solidFill>
              <a:uFill>
                <a:solidFill>
                  <a:srgbClr val="ffffff"/>
                </a:solidFill>
              </a:uFill>
              <a:latin typeface="Arial"/>
            </a:endParaRPr>
          </a:p>
          <a:p>
            <a:pPr marL="285840" indent="-284760">
              <a:lnSpc>
                <a:spcPct val="100000"/>
              </a:lnSpc>
              <a:buClr>
                <a:srgbClr val="000000"/>
              </a:buClr>
              <a:buFont typeface="Wingdings" charset="2"/>
              <a:buChar char=""/>
            </a:pPr>
            <a:r>
              <a:rPr b="0" lang="fr-FR" sz="2000" spc="-1" strike="noStrike">
                <a:solidFill>
                  <a:srgbClr val="000000"/>
                </a:solidFill>
                <a:uFill>
                  <a:solidFill>
                    <a:srgbClr val="ffffff"/>
                  </a:solidFill>
                </a:uFill>
                <a:latin typeface="Calibri"/>
                <a:ea typeface="ＭＳ Ｐゴシック"/>
              </a:rPr>
              <a:t> </a:t>
            </a:r>
            <a:r>
              <a:rPr b="0" lang="fr-FR" sz="2000" spc="-1" strike="noStrike">
                <a:solidFill>
                  <a:srgbClr val="000000"/>
                </a:solidFill>
                <a:uFill>
                  <a:solidFill>
                    <a:srgbClr val="ffffff"/>
                  </a:solidFill>
                </a:uFill>
                <a:latin typeface="Calibri"/>
                <a:ea typeface="ＭＳ Ｐゴシック"/>
              </a:rPr>
              <a:t>Partie 2: Plans et solution</a:t>
            </a:r>
            <a:endParaRPr b="0" lang="fr-FR" sz="1800" spc="-1" strike="noStrike">
              <a:solidFill>
                <a:srgbClr val="000000"/>
              </a:solidFill>
              <a:uFill>
                <a:solidFill>
                  <a:srgbClr val="ffffff"/>
                </a:solidFill>
              </a:uFill>
              <a:latin typeface="Arial"/>
            </a:endParaRPr>
          </a:p>
          <a:p>
            <a:pPr>
              <a:lnSpc>
                <a:spcPct val="100000"/>
              </a:lnSpc>
            </a:pPr>
            <a:r>
              <a:rPr b="0" lang="fr-FR" sz="2000" spc="-1" strike="noStrike">
                <a:solidFill>
                  <a:srgbClr val="000000"/>
                </a:solidFill>
                <a:uFill>
                  <a:solidFill>
                    <a:srgbClr val="ffffff"/>
                  </a:solidFill>
                </a:uFill>
                <a:latin typeface="Calibri"/>
                <a:ea typeface="ＭＳ Ｐゴシック"/>
              </a:rPr>
              <a:t>	</a:t>
            </a:r>
            <a:r>
              <a:rPr b="0" lang="fr-FR" sz="2000" spc="-1" strike="noStrike">
                <a:solidFill>
                  <a:srgbClr val="000000"/>
                </a:solidFill>
                <a:uFill>
                  <a:solidFill>
                    <a:srgbClr val="ffffff"/>
                  </a:solidFill>
                </a:uFill>
                <a:latin typeface="Calibri"/>
                <a:ea typeface="ＭＳ Ｐゴシック"/>
              </a:rPr>
              <a:t>	</a:t>
            </a:r>
            <a:r>
              <a:rPr b="0" lang="fr-FR" sz="2000" spc="-1" strike="noStrike">
                <a:solidFill>
                  <a:srgbClr val="000000"/>
                </a:solidFill>
                <a:uFill>
                  <a:solidFill>
                    <a:srgbClr val="ffffff"/>
                  </a:solidFill>
                </a:uFill>
                <a:latin typeface="Calibri"/>
                <a:ea typeface="ＭＳ Ｐゴシック"/>
              </a:rPr>
              <a:t>	</a:t>
            </a:r>
            <a:r>
              <a:rPr b="0" lang="fr-FR" sz="2000" spc="-1" strike="noStrike">
                <a:solidFill>
                  <a:srgbClr val="000000"/>
                </a:solidFill>
                <a:uFill>
                  <a:solidFill>
                    <a:srgbClr val="ffffff"/>
                  </a:solidFill>
                </a:uFill>
                <a:latin typeface="Calibri"/>
                <a:ea typeface="ＭＳ Ｐゴシック"/>
              </a:rPr>
              <a:t>	</a:t>
            </a:r>
            <a:r>
              <a:rPr b="0" lang="fr-FR" sz="2000" spc="-1" strike="noStrike">
                <a:solidFill>
                  <a:srgbClr val="000000"/>
                </a:solidFill>
                <a:uFill>
                  <a:solidFill>
                    <a:srgbClr val="ffffff"/>
                  </a:solidFill>
                </a:uFill>
                <a:latin typeface="Calibri"/>
                <a:ea typeface="ＭＳ Ｐゴシック"/>
              </a:rPr>
              <a:t>- Choix technique </a:t>
            </a:r>
            <a:endParaRPr b="0" lang="fr-FR" sz="1800" spc="-1" strike="noStrike">
              <a:solidFill>
                <a:srgbClr val="000000"/>
              </a:solidFill>
              <a:uFill>
                <a:solidFill>
                  <a:srgbClr val="ffffff"/>
                </a:solidFill>
              </a:uFill>
              <a:latin typeface="Arial"/>
            </a:endParaRPr>
          </a:p>
          <a:p>
            <a:pPr>
              <a:lnSpc>
                <a:spcPct val="100000"/>
              </a:lnSpc>
            </a:pPr>
            <a:r>
              <a:rPr b="0" lang="fr-FR" sz="2000" spc="-1" strike="noStrike">
                <a:solidFill>
                  <a:srgbClr val="000000"/>
                </a:solidFill>
                <a:uFill>
                  <a:solidFill>
                    <a:srgbClr val="ffffff"/>
                  </a:solidFill>
                </a:uFill>
                <a:latin typeface="Calibri"/>
                <a:ea typeface="ＭＳ Ｐゴシック"/>
              </a:rPr>
              <a:t>	</a:t>
            </a:r>
            <a:r>
              <a:rPr b="0" lang="fr-FR" sz="2000" spc="-1" strike="noStrike">
                <a:solidFill>
                  <a:srgbClr val="000000"/>
                </a:solidFill>
                <a:uFill>
                  <a:solidFill>
                    <a:srgbClr val="ffffff"/>
                  </a:solidFill>
                </a:uFill>
                <a:latin typeface="Calibri"/>
                <a:ea typeface="ＭＳ Ｐゴシック"/>
              </a:rPr>
              <a:t>	</a:t>
            </a:r>
            <a:r>
              <a:rPr b="0" lang="fr-FR" sz="2000" spc="-1" strike="noStrike">
                <a:solidFill>
                  <a:srgbClr val="000000"/>
                </a:solidFill>
                <a:uFill>
                  <a:solidFill>
                    <a:srgbClr val="ffffff"/>
                  </a:solidFill>
                </a:uFill>
                <a:latin typeface="Calibri"/>
                <a:ea typeface="ＭＳ Ｐゴシック"/>
              </a:rPr>
              <a:t>	</a:t>
            </a:r>
            <a:r>
              <a:rPr b="0" lang="fr-FR" sz="2000" spc="-1" strike="noStrike">
                <a:solidFill>
                  <a:srgbClr val="000000"/>
                </a:solidFill>
                <a:uFill>
                  <a:solidFill>
                    <a:srgbClr val="ffffff"/>
                  </a:solidFill>
                </a:uFill>
                <a:latin typeface="Calibri"/>
                <a:ea typeface="ＭＳ Ｐゴシック"/>
              </a:rPr>
              <a:t>	</a:t>
            </a:r>
            <a:r>
              <a:rPr b="0" lang="fr-FR" sz="2000" spc="-1" strike="noStrike">
                <a:solidFill>
                  <a:srgbClr val="000000"/>
                </a:solidFill>
                <a:uFill>
                  <a:solidFill>
                    <a:srgbClr val="ffffff"/>
                  </a:solidFill>
                </a:uFill>
                <a:latin typeface="Calibri"/>
                <a:ea typeface="ＭＳ Ｐゴシック"/>
              </a:rPr>
              <a:t>- Aspect technique </a:t>
            </a:r>
            <a:endParaRPr b="0" lang="fr-FR" sz="1800" spc="-1" strike="noStrike">
              <a:solidFill>
                <a:srgbClr val="000000"/>
              </a:solidFill>
              <a:uFill>
                <a:solidFill>
                  <a:srgbClr val="ffffff"/>
                </a:solidFill>
              </a:uFill>
              <a:latin typeface="Arial"/>
            </a:endParaRPr>
          </a:p>
          <a:p>
            <a:pPr marL="285840" indent="-284760">
              <a:lnSpc>
                <a:spcPct val="100000"/>
              </a:lnSpc>
            </a:pPr>
            <a:endParaRPr b="0" lang="fr-FR" sz="1800" spc="-1" strike="noStrike">
              <a:solidFill>
                <a:srgbClr val="000000"/>
              </a:solidFill>
              <a:uFill>
                <a:solidFill>
                  <a:srgbClr val="ffffff"/>
                </a:solidFill>
              </a:uFill>
              <a:latin typeface="Arial"/>
            </a:endParaRPr>
          </a:p>
          <a:p>
            <a:pPr marL="285840" indent="-284760">
              <a:lnSpc>
                <a:spcPct val="100000"/>
              </a:lnSpc>
              <a:buClr>
                <a:srgbClr val="000000"/>
              </a:buClr>
              <a:buFont typeface="Wingdings" charset="2"/>
              <a:buChar char=""/>
            </a:pPr>
            <a:r>
              <a:rPr b="0" lang="fr-FR" sz="2000" spc="-1" strike="noStrike">
                <a:solidFill>
                  <a:srgbClr val="000000"/>
                </a:solidFill>
                <a:uFill>
                  <a:solidFill>
                    <a:srgbClr val="ffffff"/>
                  </a:solidFill>
                </a:uFill>
                <a:latin typeface="Calibri"/>
                <a:ea typeface="ＭＳ Ｐゴシック"/>
              </a:rPr>
              <a:t>Partie 3 Résultats</a:t>
            </a: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a:p>
            <a:pPr marL="285840" indent="-284760">
              <a:lnSpc>
                <a:spcPct val="100000"/>
              </a:lnSpc>
              <a:buClr>
                <a:srgbClr val="000000"/>
              </a:buClr>
              <a:buFont typeface="Wingdings" charset="2"/>
              <a:buChar char=""/>
            </a:pPr>
            <a:r>
              <a:rPr b="0" lang="fr-FR" sz="2000" spc="-1" strike="noStrike">
                <a:solidFill>
                  <a:srgbClr val="000000"/>
                </a:solidFill>
                <a:uFill>
                  <a:solidFill>
                    <a:srgbClr val="ffffff"/>
                  </a:solidFill>
                </a:uFill>
                <a:latin typeface="Calibri"/>
                <a:ea typeface="ＭＳ Ｐゴシック"/>
              </a:rPr>
              <a:t>Partie 4 Conclusions et Perspectives</a:t>
            </a: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p:txBody>
      </p:sp>
      <p:sp>
        <p:nvSpPr>
          <p:cNvPr id="79" name="CustomShape 2"/>
          <p:cNvSpPr/>
          <p:nvPr/>
        </p:nvSpPr>
        <p:spPr>
          <a:xfrm>
            <a:off x="0" y="0"/>
            <a:ext cx="9142920" cy="429120"/>
          </a:xfrm>
          <a:prstGeom prst="rect">
            <a:avLst/>
          </a:prstGeom>
          <a:gradFill>
            <a:gsLst>
              <a:gs pos="0">
                <a:srgbClr val="9eeaff"/>
              </a:gs>
              <a:gs pos="35001">
                <a:srgbClr val="bbefff"/>
              </a:gs>
              <a:gs pos="100000">
                <a:srgbClr val="e4f9ff"/>
              </a:gs>
            </a:gsLst>
            <a:lin ang="16200000"/>
          </a:gradFill>
          <a:ln w="9360">
            <a:solidFill>
              <a:srgbClr val="46aac5"/>
            </a:solidFill>
            <a:miter/>
          </a:ln>
          <a:effectLst>
            <a:outerShdw blurRad="40000" dir="5400000" dist="20000" rotWithShape="0">
              <a:srgbClr val="000000">
                <a:alpha val="38000"/>
              </a:srgbClr>
            </a:outerShdw>
          </a:effectLst>
        </p:spPr>
        <p:style>
          <a:lnRef idx="0"/>
          <a:fillRef idx="0"/>
          <a:effectRef idx="0"/>
          <a:fontRef idx="minor"/>
        </p:style>
      </p:sp>
      <p:sp>
        <p:nvSpPr>
          <p:cNvPr id="80" name="CustomShape 3"/>
          <p:cNvSpPr/>
          <p:nvPr/>
        </p:nvSpPr>
        <p:spPr>
          <a:xfrm>
            <a:off x="2520" y="0"/>
            <a:ext cx="2686680" cy="430920"/>
          </a:xfrm>
          <a:prstGeom prst="homePlate">
            <a:avLst>
              <a:gd name="adj" fmla="val 50000"/>
            </a:avLst>
          </a:prstGeom>
          <a:solidFill>
            <a:schemeClr val="lt1">
              <a:hueOff val="0"/>
              <a:satOff val="0"/>
              <a:lumOff val="0"/>
              <a:alphaOff val="0"/>
            </a:schemeClr>
          </a:solidFill>
          <a:ln>
            <a:solidFill>
              <a:schemeClr val="accent5">
                <a:shade val="80000"/>
                <a:hueOff val="0"/>
                <a:satOff val="0"/>
                <a:lumOff val="0"/>
                <a:alphaOff val="0"/>
              </a:schemeClr>
            </a:solidFill>
            <a:round/>
          </a:ln>
          <a:effectLst>
            <a:outerShdw blurRad="40000" dir="5400000" dist="20000" rotWithShape="0">
              <a:srgbClr val="000000">
                <a:alpha val="38000"/>
              </a:srgbClr>
            </a:outerShdw>
          </a:effectLst>
        </p:spPr>
        <p:style>
          <a:lnRef idx="3"/>
          <a:fillRef idx="0"/>
          <a:effectRef idx="1"/>
          <a:fontRef idx="minor"/>
        </p:style>
        <p:txBody>
          <a:bodyPr lIns="74520" rIns="18720" tIns="37440" bIns="37440" anchor="ctr"/>
          <a:p>
            <a:pPr algn="ctr">
              <a:lnSpc>
                <a:spcPct val="90000"/>
              </a:lnSpc>
            </a:pPr>
            <a:r>
              <a:rPr b="0" lang="fr-FR" sz="1400" spc="-1" strike="noStrike">
                <a:solidFill>
                  <a:srgbClr val="000000"/>
                </a:solidFill>
                <a:uFill>
                  <a:solidFill>
                    <a:srgbClr val="ffffff"/>
                  </a:solidFill>
                </a:uFill>
                <a:latin typeface="Calibri"/>
                <a:ea typeface="DejaVu Sans"/>
              </a:rPr>
              <a:t>introduction</a:t>
            </a:r>
            <a:endParaRPr b="0" lang="fr-FR" sz="1800" spc="-1" strike="noStrike">
              <a:solidFill>
                <a:srgbClr val="000000"/>
              </a:solidFill>
              <a:uFill>
                <a:solidFill>
                  <a:srgbClr val="ffffff"/>
                </a:solidFill>
              </a:uFill>
              <a:latin typeface="Arial"/>
            </a:endParaRPr>
          </a:p>
        </p:txBody>
      </p:sp>
      <p:sp>
        <p:nvSpPr>
          <p:cNvPr id="81" name="CustomShape 4"/>
          <p:cNvSpPr/>
          <p:nvPr/>
        </p:nvSpPr>
        <p:spPr>
          <a:xfrm>
            <a:off x="2152800" y="0"/>
            <a:ext cx="2686680" cy="430920"/>
          </a:xfrm>
          <a:prstGeom prst="chevron">
            <a:avLst>
              <a:gd name="adj" fmla="val 50000"/>
            </a:avLst>
          </a:prstGeom>
          <a:gradFill>
            <a:gsLst>
              <a:gs pos="0">
                <a:schemeClr val="accent5">
                  <a:tint val="100000"/>
                  <a:shade val="100000"/>
                  <a:satMod val="130000"/>
                </a:schemeClr>
              </a:gs>
              <a:gs pos="100000">
                <a:schemeClr val="accent5">
                  <a:tint val="50000"/>
                  <a:shade val="100000"/>
                  <a:satMod val="350000"/>
                </a:schemeClr>
              </a:gs>
            </a:gsLst>
            <a:lin ang="16200000"/>
          </a:gradFill>
          <a:ln>
            <a:solidFill>
              <a:schemeClr val="accent5">
                <a:shade val="95000"/>
                <a:satMod val="105000"/>
              </a:schemeClr>
            </a:solidFill>
            <a:round/>
          </a:ln>
          <a:effectLst>
            <a:outerShdw blurRad="40000" dir="5400000" dist="23000" rotWithShape="0">
              <a:srgbClr val="000000">
                <a:alpha val="35000"/>
              </a:srgbClr>
            </a:outerShdw>
          </a:effectLst>
        </p:spPr>
        <p:style>
          <a:lnRef idx="1">
            <a:schemeClr val="accent5"/>
          </a:lnRef>
          <a:fillRef idx="3">
            <a:schemeClr val="accent5"/>
          </a:fillRef>
          <a:effectRef idx="2">
            <a:schemeClr val="accent5"/>
          </a:effectRef>
          <a:fontRef idx="minor"/>
        </p:style>
        <p:txBody>
          <a:bodyPr lIns="56160" rIns="18720" tIns="37440" bIns="37440" anchor="ctr"/>
          <a:p>
            <a:pPr algn="ctr">
              <a:lnSpc>
                <a:spcPct val="90000"/>
              </a:lnSpc>
            </a:pPr>
            <a:r>
              <a:rPr b="0" lang="fr-FR" sz="1400" spc="-1" strike="noStrike">
                <a:solidFill>
                  <a:srgbClr val="000000"/>
                </a:solidFill>
                <a:uFill>
                  <a:solidFill>
                    <a:srgbClr val="ffffff"/>
                  </a:solidFill>
                </a:uFill>
                <a:latin typeface="Calibri"/>
                <a:ea typeface="DejaVu Sans"/>
              </a:rPr>
              <a:t>Plans et solution</a:t>
            </a:r>
            <a:endParaRPr b="0" lang="fr-FR" sz="1800" spc="-1" strike="noStrike">
              <a:solidFill>
                <a:srgbClr val="000000"/>
              </a:solidFill>
              <a:uFill>
                <a:solidFill>
                  <a:srgbClr val="ffffff"/>
                </a:solidFill>
              </a:uFill>
              <a:latin typeface="Arial"/>
            </a:endParaRPr>
          </a:p>
        </p:txBody>
      </p:sp>
      <p:sp>
        <p:nvSpPr>
          <p:cNvPr id="82" name="CustomShape 5"/>
          <p:cNvSpPr/>
          <p:nvPr/>
        </p:nvSpPr>
        <p:spPr>
          <a:xfrm>
            <a:off x="4303080" y="0"/>
            <a:ext cx="2686680" cy="430920"/>
          </a:xfrm>
          <a:prstGeom prst="chevron">
            <a:avLst>
              <a:gd name="adj" fmla="val 50000"/>
            </a:avLst>
          </a:prstGeom>
          <a:gradFill>
            <a:gsLst>
              <a:gs pos="0">
                <a:schemeClr val="accent5">
                  <a:tint val="100000"/>
                  <a:shade val="100000"/>
                  <a:satMod val="130000"/>
                </a:schemeClr>
              </a:gs>
              <a:gs pos="100000">
                <a:schemeClr val="accent5">
                  <a:tint val="50000"/>
                  <a:shade val="100000"/>
                  <a:satMod val="350000"/>
                </a:schemeClr>
              </a:gs>
            </a:gsLst>
            <a:lin ang="16200000"/>
          </a:gradFill>
          <a:ln>
            <a:solidFill>
              <a:schemeClr val="accent5">
                <a:shade val="95000"/>
                <a:satMod val="105000"/>
              </a:schemeClr>
            </a:solidFill>
            <a:round/>
          </a:ln>
          <a:effectLst>
            <a:outerShdw blurRad="40000" dir="5400000" dist="23000" rotWithShape="0">
              <a:srgbClr val="000000">
                <a:alpha val="35000"/>
              </a:srgbClr>
            </a:outerShdw>
          </a:effectLst>
        </p:spPr>
        <p:style>
          <a:lnRef idx="1">
            <a:schemeClr val="accent5"/>
          </a:lnRef>
          <a:fillRef idx="3">
            <a:schemeClr val="accent5"/>
          </a:fillRef>
          <a:effectRef idx="2">
            <a:schemeClr val="accent5"/>
          </a:effectRef>
          <a:fontRef idx="minor"/>
        </p:style>
        <p:txBody>
          <a:bodyPr lIns="56160" rIns="18720" tIns="37440" bIns="37440" anchor="ctr"/>
          <a:p>
            <a:pPr algn="ctr">
              <a:lnSpc>
                <a:spcPct val="90000"/>
              </a:lnSpc>
            </a:pPr>
            <a:r>
              <a:rPr b="0" lang="fr-FR" sz="1400" spc="-1" strike="noStrike">
                <a:solidFill>
                  <a:srgbClr val="000000"/>
                </a:solidFill>
                <a:uFill>
                  <a:solidFill>
                    <a:srgbClr val="ffffff"/>
                  </a:solidFill>
                </a:uFill>
                <a:latin typeface="Calibri"/>
                <a:ea typeface="DejaVu Sans"/>
              </a:rPr>
              <a:t>Résultats</a:t>
            </a:r>
            <a:endParaRPr b="0" lang="fr-FR" sz="1800" spc="-1" strike="noStrike">
              <a:solidFill>
                <a:srgbClr val="000000"/>
              </a:solidFill>
              <a:uFill>
                <a:solidFill>
                  <a:srgbClr val="ffffff"/>
                </a:solidFill>
              </a:uFill>
              <a:latin typeface="Arial"/>
            </a:endParaRPr>
          </a:p>
        </p:txBody>
      </p:sp>
      <p:sp>
        <p:nvSpPr>
          <p:cNvPr id="83" name="CustomShape 6"/>
          <p:cNvSpPr/>
          <p:nvPr/>
        </p:nvSpPr>
        <p:spPr>
          <a:xfrm>
            <a:off x="6453360" y="0"/>
            <a:ext cx="2686680" cy="430920"/>
          </a:xfrm>
          <a:prstGeom prst="chevron">
            <a:avLst>
              <a:gd name="adj" fmla="val 50000"/>
            </a:avLst>
          </a:prstGeom>
          <a:gradFill>
            <a:gsLst>
              <a:gs pos="0">
                <a:schemeClr val="accent5">
                  <a:tint val="100000"/>
                  <a:shade val="100000"/>
                  <a:satMod val="130000"/>
                </a:schemeClr>
              </a:gs>
              <a:gs pos="100000">
                <a:schemeClr val="accent5">
                  <a:tint val="50000"/>
                  <a:shade val="100000"/>
                  <a:satMod val="350000"/>
                </a:schemeClr>
              </a:gs>
            </a:gsLst>
            <a:lin ang="16200000"/>
          </a:gradFill>
          <a:ln>
            <a:solidFill>
              <a:schemeClr val="accent5">
                <a:shade val="95000"/>
                <a:satMod val="105000"/>
              </a:schemeClr>
            </a:solidFill>
            <a:round/>
          </a:ln>
          <a:effectLst>
            <a:outerShdw blurRad="40000" dir="5400000" dist="23000" rotWithShape="0">
              <a:srgbClr val="000000">
                <a:alpha val="35000"/>
              </a:srgbClr>
            </a:outerShdw>
          </a:effectLst>
        </p:spPr>
        <p:style>
          <a:lnRef idx="1">
            <a:schemeClr val="accent5"/>
          </a:lnRef>
          <a:fillRef idx="3">
            <a:schemeClr val="accent5"/>
          </a:fillRef>
          <a:effectRef idx="2">
            <a:schemeClr val="accent5"/>
          </a:effectRef>
          <a:fontRef idx="minor"/>
        </p:style>
        <p:txBody>
          <a:bodyPr lIns="56160" rIns="18720" tIns="37440" bIns="37440" anchor="ctr"/>
          <a:p>
            <a:pPr algn="ctr">
              <a:lnSpc>
                <a:spcPct val="90000"/>
              </a:lnSpc>
            </a:pPr>
            <a:r>
              <a:rPr b="0" lang="fr-FR" sz="1400" spc="-1" strike="noStrike">
                <a:solidFill>
                  <a:srgbClr val="000000"/>
                </a:solidFill>
                <a:uFill>
                  <a:solidFill>
                    <a:srgbClr val="ffffff"/>
                  </a:solidFill>
                </a:uFill>
                <a:latin typeface="Calibri"/>
                <a:ea typeface="DejaVu Sans"/>
              </a:rPr>
              <a:t>Conclusions et </a:t>
            </a:r>
            <a:r>
              <a:rPr b="0" lang="fr-FR" sz="1400" spc="-1" strike="noStrike">
                <a:solidFill>
                  <a:srgbClr val="000000"/>
                </a:solidFill>
                <a:uFill>
                  <a:solidFill>
                    <a:srgbClr val="ffffff"/>
                  </a:solidFill>
                </a:uFill>
                <a:latin typeface="Calibri"/>
                <a:ea typeface="DejaVu Sans"/>
              </a:rPr>
              <a:t>	</a:t>
            </a:r>
            <a:r>
              <a:rPr b="0" lang="fr-FR" sz="1400" spc="-1" strike="noStrike">
                <a:solidFill>
                  <a:srgbClr val="000000"/>
                </a:solidFill>
                <a:uFill>
                  <a:solidFill>
                    <a:srgbClr val="ffffff"/>
                  </a:solidFill>
                </a:uFill>
                <a:latin typeface="Calibri"/>
                <a:ea typeface="DejaVu Sans"/>
              </a:rPr>
              <a:t>Perspectives</a:t>
            </a:r>
            <a:endParaRPr b="0" lang="fr-FR" sz="1800" spc="-1" strike="noStrike">
              <a:solidFill>
                <a:srgbClr val="000000"/>
              </a:solidFill>
              <a:uFill>
                <a:solidFill>
                  <a:srgbClr val="ffffff"/>
                </a:solidFill>
              </a:uFill>
              <a:latin typeface="Arial"/>
            </a:endParaRPr>
          </a:p>
        </p:txBody>
      </p:sp>
      <p:sp>
        <p:nvSpPr>
          <p:cNvPr id="84" name="CustomShape 7"/>
          <p:cNvSpPr/>
          <p:nvPr/>
        </p:nvSpPr>
        <p:spPr>
          <a:xfrm>
            <a:off x="-1102680" y="-49680"/>
            <a:ext cx="1102320" cy="49320"/>
          </a:xfrm>
          <a:prstGeom prst="rect">
            <a:avLst/>
          </a:prstGeom>
          <a:noFill/>
          <a:ln>
            <a:noFill/>
          </a:ln>
        </p:spPr>
        <p:style>
          <a:lnRef idx="0"/>
          <a:fillRef idx="0"/>
          <a:effectRef idx="0"/>
          <a:fontRef idx="minor"/>
        </p:style>
      </p:sp>
    </p:spTree>
  </p:cSld>
  <p:timing>
    <p:tnLst>
      <p:par>
        <p:cTn id="3" dur="indefinite" restart="never" nodeType="tmRoot">
          <p:childTnLst>
            <p:seq>
              <p:cTn id="4" nodeType="mainSeq"/>
              <p:prevCondLst>
                <p:cond delay="0" evt="onPrev">
                  <p:tgtEl>
                    <p:sldTgt/>
                  </p:tgtEl>
                </p:cond>
              </p:prevCondLst>
              <p:nextCondLst>
                <p:cond delay="0" evt="onNext">
                  <p:tgtEl>
                    <p:sldTgt/>
                  </p:tgtEl>
                </p:cond>
              </p:nextCondLst>
            </p:seq>
          </p:childTnLst>
        </p:cTn>
      </p:par>
    </p:tnLst>
  </p:timing>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0" name="TextShape 1"/>
          <p:cNvSpPr txBox="1"/>
          <p:nvPr/>
        </p:nvSpPr>
        <p:spPr>
          <a:xfrm>
            <a:off x="1152000" y="864000"/>
            <a:ext cx="5544000" cy="346320"/>
          </a:xfrm>
          <a:prstGeom prst="rect">
            <a:avLst/>
          </a:prstGeom>
          <a:noFill/>
          <a:ln>
            <a:noFill/>
          </a:ln>
        </p:spPr>
        <p:txBody>
          <a:bodyPr lIns="90000" rIns="90000" tIns="45000" bIns="45000"/>
          <a:p>
            <a:r>
              <a:rPr b="0" i="1" lang="fr-FR" sz="1800" spc="-1" strike="noStrike">
                <a:solidFill>
                  <a:srgbClr val="000000"/>
                </a:solidFill>
                <a:uFill>
                  <a:solidFill>
                    <a:srgbClr val="ffffff"/>
                  </a:solidFill>
                </a:uFill>
                <a:latin typeface="Arial"/>
              </a:rPr>
              <a:t>Pour le groupe</a:t>
            </a:r>
            <a:r>
              <a:rPr b="0" lang="fr-FR" sz="1800" spc="-1" strike="noStrike">
                <a:solidFill>
                  <a:srgbClr val="000000"/>
                </a:solidFill>
                <a:uFill>
                  <a:solidFill>
                    <a:srgbClr val="ffffff"/>
                  </a:solidFill>
                </a:uFill>
                <a:latin typeface="Arial"/>
              </a:rPr>
              <a:t> : Architecture du code</a:t>
            </a:r>
            <a:endParaRPr b="0" lang="fr-FR" sz="1800" spc="-1" strike="noStrike">
              <a:solidFill>
                <a:srgbClr val="000000"/>
              </a:solidFill>
              <a:uFill>
                <a:solidFill>
                  <a:srgbClr val="ffffff"/>
                </a:solidFill>
              </a:uFill>
              <a:latin typeface="Arial"/>
            </a:endParaRPr>
          </a:p>
        </p:txBody>
      </p:sp>
      <p:pic>
        <p:nvPicPr>
          <p:cNvPr id="201" name="" descr=""/>
          <p:cNvPicPr/>
          <p:nvPr/>
        </p:nvPicPr>
        <p:blipFill>
          <a:blip r:embed="rId1"/>
          <a:stretch/>
        </p:blipFill>
        <p:spPr>
          <a:xfrm>
            <a:off x="2664000" y="1296000"/>
            <a:ext cx="3171600" cy="2790720"/>
          </a:xfrm>
          <a:prstGeom prst="rect">
            <a:avLst/>
          </a:prstGeom>
          <a:ln>
            <a:noFill/>
          </a:ln>
        </p:spPr>
      </p:pic>
      <p:sp>
        <p:nvSpPr>
          <p:cNvPr id="202" name="TextShape 2"/>
          <p:cNvSpPr txBox="1"/>
          <p:nvPr/>
        </p:nvSpPr>
        <p:spPr>
          <a:xfrm>
            <a:off x="1296000" y="4309920"/>
            <a:ext cx="6480000" cy="1882080"/>
          </a:xfrm>
          <a:prstGeom prst="rect">
            <a:avLst/>
          </a:prstGeom>
          <a:noFill/>
          <a:ln>
            <a:noFill/>
          </a:ln>
        </p:spPr>
        <p:txBody>
          <a:bodyPr lIns="90000" rIns="90000" tIns="45000" bIns="45000"/>
          <a:p>
            <a:r>
              <a:rPr b="0" lang="fr-FR" sz="1800" spc="-1" strike="noStrike">
                <a:solidFill>
                  <a:srgbClr val="000000"/>
                </a:solidFill>
                <a:uFill>
                  <a:solidFill>
                    <a:srgbClr val="ffffff"/>
                  </a:solidFill>
                </a:uFill>
                <a:latin typeface="Arial"/>
              </a:rPr>
              <a:t>A la racine : CONTROLEUR : wiki.py le fichier serveur avec les routes, les méthodes qui envoient des requêtes en base de données et le contenu variables injectées aux templates</a:t>
            </a:r>
            <a:endParaRPr b="0" lang="fr-FR" sz="1800" spc="-1" strike="noStrike">
              <a:solidFill>
                <a:srgbClr val="000000"/>
              </a:solidFill>
              <a:uFill>
                <a:solidFill>
                  <a:srgbClr val="ffffff"/>
                </a:solidFill>
              </a:uFill>
              <a:latin typeface="Arial"/>
            </a:endParaRPr>
          </a:p>
          <a:p>
            <a:r>
              <a:rPr b="0" lang="fr-FR" sz="1800" spc="-1" strike="noStrike">
                <a:solidFill>
                  <a:srgbClr val="000000"/>
                </a:solidFill>
                <a:uFill>
                  <a:solidFill>
                    <a:srgbClr val="ffffff"/>
                  </a:solidFill>
                </a:uFill>
                <a:latin typeface="Arial"/>
              </a:rPr>
              <a:t>A la racine : MODELE : les classes Utilisateur et Article</a:t>
            </a:r>
            <a:endParaRPr b="0" lang="fr-FR" sz="1800" spc="-1" strike="noStrike">
              <a:solidFill>
                <a:srgbClr val="000000"/>
              </a:solidFill>
              <a:uFill>
                <a:solidFill>
                  <a:srgbClr val="ffffff"/>
                </a:solidFill>
              </a:uFill>
              <a:latin typeface="Arial"/>
            </a:endParaRPr>
          </a:p>
          <a:p>
            <a:r>
              <a:rPr b="0" lang="fr-FR" sz="1800" spc="-1" strike="noStrike">
                <a:solidFill>
                  <a:srgbClr val="000000"/>
                </a:solidFill>
                <a:uFill>
                  <a:solidFill>
                    <a:srgbClr val="ffffff"/>
                  </a:solidFill>
                </a:uFill>
                <a:latin typeface="Arial"/>
              </a:rPr>
              <a:t>Dossiers : templates (contiennent la partie front en HTML/CSS ET la partie BACK en Jinja2)</a:t>
            </a:r>
            <a:endParaRPr b="0" lang="fr-FR" sz="1800" spc="-1" strike="noStrike">
              <a:solidFill>
                <a:srgbClr val="000000"/>
              </a:solidFill>
              <a:uFill>
                <a:solidFill>
                  <a:srgbClr val="ffffff"/>
                </a:solidFill>
              </a:uFill>
              <a:latin typeface="Arial"/>
            </a:endParaRPr>
          </a:p>
          <a:p>
            <a:r>
              <a:rPr b="0" lang="fr-FR" sz="1800" spc="-1" strike="noStrike">
                <a:solidFill>
                  <a:srgbClr val="000000"/>
                </a:solidFill>
                <a:uFill>
                  <a:solidFill>
                    <a:srgbClr val="ffffff"/>
                  </a:solidFill>
                </a:uFill>
                <a:latin typeface="Arial"/>
              </a:rPr>
              <a:t>Dossiers : static, qui contient les images</a:t>
            </a:r>
            <a:endParaRPr b="0" lang="fr-FR" sz="1800" spc="-1" strike="noStrike">
              <a:solidFill>
                <a:srgbClr val="000000"/>
              </a:solidFill>
              <a:uFill>
                <a:solidFill>
                  <a:srgbClr val="ffffff"/>
                </a:solidFill>
              </a:uFill>
              <a:latin typeface="Arial"/>
            </a:endParaRPr>
          </a:p>
        </p:txBody>
      </p:sp>
    </p:spTree>
  </p:cSld>
  <p:timing>
    <p:tnLst>
      <p:par>
        <p:cTn id="39" dur="indefinite" restart="never" nodeType="tmRoot">
          <p:childTnLst>
            <p:seq>
              <p:cTn id="40" nodeType="mainSeq"/>
              <p:prevCondLst>
                <p:cond delay="0" evt="onPrev">
                  <p:tgtEl>
                    <p:sldTgt/>
                  </p:tgtEl>
                </p:cond>
              </p:prevCondLst>
              <p:nextCondLst>
                <p:cond delay="0" evt="onNext">
                  <p:tgtEl>
                    <p:sldTgt/>
                  </p:tgtEl>
                </p:cond>
              </p:nextCondLst>
            </p:seq>
          </p:childTnLst>
        </p:cTn>
      </p:par>
    </p:tnLst>
  </p:timing>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3" name="TextShape 1"/>
          <p:cNvSpPr txBox="1"/>
          <p:nvPr/>
        </p:nvSpPr>
        <p:spPr>
          <a:xfrm>
            <a:off x="1080000" y="792000"/>
            <a:ext cx="7200000" cy="346320"/>
          </a:xfrm>
          <a:prstGeom prst="rect">
            <a:avLst/>
          </a:prstGeom>
          <a:noFill/>
          <a:ln>
            <a:noFill/>
          </a:ln>
        </p:spPr>
        <p:txBody>
          <a:bodyPr lIns="90000" rIns="90000" tIns="45000" bIns="45000"/>
          <a:p>
            <a:r>
              <a:rPr b="0" i="1" lang="fr-FR" sz="1800" spc="-1" strike="noStrike">
                <a:solidFill>
                  <a:srgbClr val="000000"/>
                </a:solidFill>
                <a:uFill>
                  <a:solidFill>
                    <a:srgbClr val="ffffff"/>
                  </a:solidFill>
                </a:uFill>
                <a:latin typeface="Arial"/>
              </a:rPr>
              <a:t>Pour le groupe</a:t>
            </a:r>
            <a:r>
              <a:rPr b="0" lang="fr-FR" sz="1800" spc="-1" strike="noStrike">
                <a:solidFill>
                  <a:srgbClr val="000000"/>
                </a:solidFill>
                <a:uFill>
                  <a:solidFill>
                    <a:srgbClr val="ffffff"/>
                  </a:solidFill>
                </a:uFill>
                <a:latin typeface="Arial"/>
              </a:rPr>
              <a:t> : Création de l’application : les prérequis</a:t>
            </a:r>
            <a:endParaRPr b="0" lang="fr-FR" sz="1800" spc="-1" strike="noStrike">
              <a:solidFill>
                <a:srgbClr val="000000"/>
              </a:solidFill>
              <a:uFill>
                <a:solidFill>
                  <a:srgbClr val="ffffff"/>
                </a:solidFill>
              </a:uFill>
              <a:latin typeface="Arial"/>
            </a:endParaRPr>
          </a:p>
        </p:txBody>
      </p:sp>
      <p:pic>
        <p:nvPicPr>
          <p:cNvPr id="204" name="" descr=""/>
          <p:cNvPicPr/>
          <p:nvPr/>
        </p:nvPicPr>
        <p:blipFill>
          <a:blip r:embed="rId1"/>
          <a:stretch/>
        </p:blipFill>
        <p:spPr>
          <a:xfrm>
            <a:off x="1008000" y="1271880"/>
            <a:ext cx="3581280" cy="2400120"/>
          </a:xfrm>
          <a:prstGeom prst="rect">
            <a:avLst/>
          </a:prstGeom>
          <a:ln>
            <a:noFill/>
          </a:ln>
        </p:spPr>
      </p:pic>
      <p:pic>
        <p:nvPicPr>
          <p:cNvPr id="205" name="" descr=""/>
          <p:cNvPicPr/>
          <p:nvPr/>
        </p:nvPicPr>
        <p:blipFill>
          <a:blip r:embed="rId2"/>
          <a:stretch/>
        </p:blipFill>
        <p:spPr>
          <a:xfrm>
            <a:off x="1032480" y="4248000"/>
            <a:ext cx="5591520" cy="1037880"/>
          </a:xfrm>
          <a:prstGeom prst="rect">
            <a:avLst/>
          </a:prstGeom>
          <a:ln>
            <a:noFill/>
          </a:ln>
        </p:spPr>
      </p:pic>
      <p:sp>
        <p:nvSpPr>
          <p:cNvPr id="206" name="TextShape 2"/>
          <p:cNvSpPr txBox="1"/>
          <p:nvPr/>
        </p:nvSpPr>
        <p:spPr>
          <a:xfrm>
            <a:off x="4824000" y="1296000"/>
            <a:ext cx="2880000" cy="1370160"/>
          </a:xfrm>
          <a:prstGeom prst="rect">
            <a:avLst/>
          </a:prstGeom>
          <a:noFill/>
          <a:ln>
            <a:noFill/>
          </a:ln>
        </p:spPr>
        <p:txBody>
          <a:bodyPr lIns="90000" rIns="90000" tIns="45000" bIns="45000"/>
          <a:p>
            <a:r>
              <a:rPr b="0" lang="fr-FR" sz="1800" spc="-1" strike="noStrike">
                <a:solidFill>
                  <a:srgbClr val="000000"/>
                </a:solidFill>
                <a:uFill>
                  <a:solidFill>
                    <a:srgbClr val="ffffff"/>
                  </a:solidFill>
                </a:uFill>
                <a:latin typeface="Arial"/>
              </a:rPr>
              <a:t>Import du module Flask</a:t>
            </a:r>
            <a:endParaRPr b="0" lang="fr-FR" sz="1800" spc="-1" strike="noStrike">
              <a:solidFill>
                <a:srgbClr val="000000"/>
              </a:solidFill>
              <a:uFill>
                <a:solidFill>
                  <a:srgbClr val="ffffff"/>
                </a:solidFill>
              </a:uFill>
              <a:latin typeface="Arial"/>
            </a:endParaRPr>
          </a:p>
          <a:p>
            <a:r>
              <a:rPr b="0" lang="fr-FR" sz="1800" spc="-1" strike="noStrike">
                <a:solidFill>
                  <a:srgbClr val="000000"/>
                </a:solidFill>
                <a:uFill>
                  <a:solidFill>
                    <a:srgbClr val="ffffff"/>
                  </a:solidFill>
                </a:uFill>
                <a:latin typeface="Arial"/>
              </a:rPr>
              <a:t>Import du module PyMongo, qui sert à la communication avec le serveur MongoDb</a:t>
            </a:r>
            <a:endParaRPr b="0" lang="fr-FR" sz="1800" spc="-1" strike="noStrike">
              <a:solidFill>
                <a:srgbClr val="000000"/>
              </a:solidFill>
              <a:uFill>
                <a:solidFill>
                  <a:srgbClr val="ffffff"/>
                </a:solidFill>
              </a:uFill>
              <a:latin typeface="Arial"/>
            </a:endParaRPr>
          </a:p>
        </p:txBody>
      </p:sp>
      <p:sp>
        <p:nvSpPr>
          <p:cNvPr id="207" name="TextShape 3"/>
          <p:cNvSpPr txBox="1"/>
          <p:nvPr/>
        </p:nvSpPr>
        <p:spPr>
          <a:xfrm>
            <a:off x="4752000" y="3421800"/>
            <a:ext cx="3528000" cy="1114200"/>
          </a:xfrm>
          <a:prstGeom prst="rect">
            <a:avLst/>
          </a:prstGeom>
          <a:noFill/>
          <a:ln>
            <a:noFill/>
          </a:ln>
        </p:spPr>
        <p:txBody>
          <a:bodyPr lIns="90000" rIns="90000" tIns="45000" bIns="45000"/>
          <a:p>
            <a:r>
              <a:rPr b="0" lang="fr-FR" sz="1800" spc="-1" strike="noStrike">
                <a:solidFill>
                  <a:srgbClr val="000000"/>
                </a:solidFill>
                <a:uFill>
                  <a:solidFill>
                    <a:srgbClr val="ffffff"/>
                  </a:solidFill>
                </a:uFill>
                <a:latin typeface="Arial"/>
              </a:rPr>
              <a:t>Instanciation du module Flask</a:t>
            </a:r>
            <a:endParaRPr b="0" lang="fr-FR" sz="1800" spc="-1" strike="noStrike">
              <a:solidFill>
                <a:srgbClr val="000000"/>
              </a:solidFill>
              <a:uFill>
                <a:solidFill>
                  <a:srgbClr val="ffffff"/>
                </a:solidFill>
              </a:uFill>
              <a:latin typeface="Arial"/>
            </a:endParaRPr>
          </a:p>
          <a:p>
            <a:r>
              <a:rPr b="0" lang="fr-FR" sz="1800" spc="-1" strike="noStrike">
                <a:solidFill>
                  <a:srgbClr val="000000"/>
                </a:solidFill>
                <a:uFill>
                  <a:solidFill>
                    <a:srgbClr val="ffffff"/>
                  </a:solidFill>
                </a:uFill>
                <a:latin typeface="Arial"/>
              </a:rPr>
              <a:t>Configuration de Flask pour le lier au serveur Mongo</a:t>
            </a:r>
            <a:endParaRPr b="0" lang="fr-FR" sz="1800" spc="-1" strike="noStrike">
              <a:solidFill>
                <a:srgbClr val="000000"/>
              </a:solidFill>
              <a:uFill>
                <a:solidFill>
                  <a:srgbClr val="ffffff"/>
                </a:solidFill>
              </a:uFill>
              <a:latin typeface="Arial"/>
            </a:endParaRPr>
          </a:p>
        </p:txBody>
      </p:sp>
    </p:spTree>
  </p:cSld>
  <p:timing>
    <p:tnLst>
      <p:par>
        <p:cTn id="41" dur="indefinite" restart="never" nodeType="tmRoot">
          <p:childTnLst>
            <p:seq>
              <p:cTn id="42" nodeType="mainSeq"/>
              <p:prevCondLst>
                <p:cond delay="0" evt="onPrev">
                  <p:tgtEl>
                    <p:sldTgt/>
                  </p:tgtEl>
                </p:cond>
              </p:prevCondLst>
              <p:nextCondLst>
                <p:cond delay="0" evt="onNext">
                  <p:tgtEl>
                    <p:sldTgt/>
                  </p:tgtEl>
                </p:cond>
              </p:nextCondLst>
            </p:seq>
          </p:childTnLst>
        </p:cTn>
      </p:par>
    </p:tnLst>
  </p:timing>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8" name="CustomShape 1"/>
          <p:cNvSpPr/>
          <p:nvPr/>
        </p:nvSpPr>
        <p:spPr>
          <a:xfrm>
            <a:off x="1008000" y="360000"/>
            <a:ext cx="5975640" cy="345960"/>
          </a:xfrm>
          <a:prstGeom prst="rect">
            <a:avLst/>
          </a:prstGeom>
          <a:noFill/>
          <a:ln>
            <a:noFill/>
          </a:ln>
        </p:spPr>
        <p:style>
          <a:lnRef idx="0"/>
          <a:fillRef idx="0"/>
          <a:effectRef idx="0"/>
          <a:fontRef idx="minor"/>
        </p:style>
        <p:txBody>
          <a:bodyPr lIns="90000" rIns="90000" tIns="45000" bIns="45000"/>
          <a:p>
            <a:r>
              <a:rPr b="0" i="1" lang="fr-FR" sz="1800" spc="-1" strike="noStrike">
                <a:solidFill>
                  <a:srgbClr val="000000"/>
                </a:solidFill>
                <a:uFill>
                  <a:solidFill>
                    <a:srgbClr val="ffffff"/>
                  </a:solidFill>
                </a:uFill>
                <a:latin typeface="Arial"/>
              </a:rPr>
              <a:t>Pour le groupe</a:t>
            </a:r>
            <a:r>
              <a:rPr b="0" lang="fr-FR" sz="1800" spc="-1" strike="noStrike">
                <a:solidFill>
                  <a:srgbClr val="000000"/>
                </a:solidFill>
                <a:uFill>
                  <a:solidFill>
                    <a:srgbClr val="ffffff"/>
                  </a:solidFill>
                </a:uFill>
                <a:latin typeface="Arial"/>
              </a:rPr>
              <a:t> : Illustration : la page d’accueil avec sa barre de recherche</a:t>
            </a:r>
            <a:endParaRPr b="0" lang="fr-FR" sz="1800" spc="-1" strike="noStrike">
              <a:solidFill>
                <a:srgbClr val="000000"/>
              </a:solidFill>
              <a:uFill>
                <a:solidFill>
                  <a:srgbClr val="ffffff"/>
                </a:solidFill>
              </a:uFill>
              <a:latin typeface="Arial"/>
            </a:endParaRPr>
          </a:p>
        </p:txBody>
      </p:sp>
      <p:pic>
        <p:nvPicPr>
          <p:cNvPr id="209" name="" descr=""/>
          <p:cNvPicPr/>
          <p:nvPr/>
        </p:nvPicPr>
        <p:blipFill>
          <a:blip r:embed="rId1"/>
          <a:stretch/>
        </p:blipFill>
        <p:spPr>
          <a:xfrm>
            <a:off x="504000" y="1008000"/>
            <a:ext cx="4852080" cy="1728000"/>
          </a:xfrm>
          <a:prstGeom prst="rect">
            <a:avLst/>
          </a:prstGeom>
          <a:ln>
            <a:noFill/>
          </a:ln>
        </p:spPr>
      </p:pic>
      <p:pic>
        <p:nvPicPr>
          <p:cNvPr id="210" name="" descr=""/>
          <p:cNvPicPr/>
          <p:nvPr/>
        </p:nvPicPr>
        <p:blipFill>
          <a:blip r:embed="rId2"/>
          <a:stretch/>
        </p:blipFill>
        <p:spPr>
          <a:xfrm>
            <a:off x="504000" y="2808000"/>
            <a:ext cx="6588360" cy="4004640"/>
          </a:xfrm>
          <a:prstGeom prst="rect">
            <a:avLst/>
          </a:prstGeom>
          <a:ln>
            <a:noFill/>
          </a:ln>
        </p:spPr>
      </p:pic>
      <p:sp>
        <p:nvSpPr>
          <p:cNvPr id="211" name="TextShape 2"/>
          <p:cNvSpPr txBox="1"/>
          <p:nvPr/>
        </p:nvSpPr>
        <p:spPr>
          <a:xfrm>
            <a:off x="5760000" y="909720"/>
            <a:ext cx="2736000" cy="602280"/>
          </a:xfrm>
          <a:prstGeom prst="rect">
            <a:avLst/>
          </a:prstGeom>
          <a:noFill/>
          <a:ln>
            <a:noFill/>
          </a:ln>
        </p:spPr>
        <p:txBody>
          <a:bodyPr lIns="90000" rIns="90000" tIns="45000" bIns="45000"/>
          <a:p>
            <a:r>
              <a:rPr b="0" lang="fr-FR" sz="1800" spc="-1" strike="noStrike">
                <a:solidFill>
                  <a:srgbClr val="000000"/>
                </a:solidFill>
                <a:uFill>
                  <a:solidFill>
                    <a:srgbClr val="ffffff"/>
                  </a:solidFill>
                </a:uFill>
                <a:latin typeface="Arial"/>
              </a:rPr>
              <a:t>JINJA2 : affichage et réception des données</a:t>
            </a:r>
            <a:endParaRPr b="0" lang="fr-FR" sz="1800" spc="-1" strike="noStrike">
              <a:solidFill>
                <a:srgbClr val="000000"/>
              </a:solidFill>
              <a:uFill>
                <a:solidFill>
                  <a:srgbClr val="ffffff"/>
                </a:solidFill>
              </a:uFill>
              <a:latin typeface="Arial"/>
            </a:endParaRPr>
          </a:p>
        </p:txBody>
      </p:sp>
      <p:sp>
        <p:nvSpPr>
          <p:cNvPr id="212" name="TextShape 3"/>
          <p:cNvSpPr txBox="1"/>
          <p:nvPr/>
        </p:nvSpPr>
        <p:spPr>
          <a:xfrm>
            <a:off x="5832000" y="1949760"/>
            <a:ext cx="2952000" cy="858240"/>
          </a:xfrm>
          <a:prstGeom prst="rect">
            <a:avLst/>
          </a:prstGeom>
          <a:noFill/>
          <a:ln>
            <a:noFill/>
          </a:ln>
        </p:spPr>
        <p:txBody>
          <a:bodyPr lIns="90000" rIns="90000" tIns="45000" bIns="45000"/>
          <a:p>
            <a:r>
              <a:rPr b="0" lang="fr-FR" sz="1800" spc="-1" strike="noStrike">
                <a:solidFill>
                  <a:srgbClr val="000000"/>
                </a:solidFill>
                <a:uFill>
                  <a:solidFill>
                    <a:srgbClr val="ffffff"/>
                  </a:solidFill>
                </a:uFill>
                <a:latin typeface="Arial"/>
              </a:rPr>
              <a:t>Back : définition des vues, méthodes, variables et redirections</a:t>
            </a:r>
            <a:endParaRPr b="0" lang="fr-FR" sz="1800" spc="-1" strike="noStrike">
              <a:solidFill>
                <a:srgbClr val="000000"/>
              </a:solidFill>
              <a:uFill>
                <a:solidFill>
                  <a:srgbClr val="ffffff"/>
                </a:solidFill>
              </a:uFill>
              <a:latin typeface="Arial"/>
            </a:endParaRPr>
          </a:p>
        </p:txBody>
      </p:sp>
    </p:spTree>
  </p:cSld>
  <p:timing>
    <p:tnLst>
      <p:par>
        <p:cTn id="43" dur="indefinite" restart="never" nodeType="tmRoot">
          <p:childTnLst>
            <p:seq>
              <p:cTn id="44" nodeType="mainSeq"/>
              <p:prevCondLst>
                <p:cond delay="0" evt="onPrev">
                  <p:tgtEl>
                    <p:sldTgt/>
                  </p:tgtEl>
                </p:cond>
              </p:prevCondLst>
              <p:nextCondLst>
                <p:cond delay="0" evt="onNext">
                  <p:tgtEl>
                    <p:sldTgt/>
                  </p:tgtEl>
                </p:cond>
              </p:nextCondLst>
            </p:seq>
          </p:childTnLst>
        </p:cTn>
      </p:par>
    </p:tnLst>
  </p:timing>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3" name="CustomShape 1"/>
          <p:cNvSpPr/>
          <p:nvPr/>
        </p:nvSpPr>
        <p:spPr>
          <a:xfrm>
            <a:off x="2160000" y="792000"/>
            <a:ext cx="4175640" cy="345960"/>
          </a:xfrm>
          <a:prstGeom prst="rect">
            <a:avLst/>
          </a:prstGeom>
          <a:noFill/>
          <a:ln>
            <a:noFill/>
          </a:ln>
        </p:spPr>
        <p:style>
          <a:lnRef idx="0"/>
          <a:fillRef idx="0"/>
          <a:effectRef idx="0"/>
          <a:fontRef idx="minor"/>
        </p:style>
        <p:txBody>
          <a:bodyPr lIns="90000" rIns="90000" tIns="45000" bIns="45000"/>
          <a:p>
            <a:r>
              <a:rPr b="0" lang="fr-FR" sz="1800" spc="-1" strike="noStrike">
                <a:solidFill>
                  <a:srgbClr val="000000"/>
                </a:solidFill>
                <a:uFill>
                  <a:solidFill>
                    <a:srgbClr val="ffffff"/>
                  </a:solidFill>
                </a:uFill>
                <a:latin typeface="Arial"/>
              </a:rPr>
              <a:t>DEVOPS</a:t>
            </a:r>
            <a:endParaRPr b="0" lang="fr-FR" sz="1800" spc="-1" strike="noStrike">
              <a:solidFill>
                <a:srgbClr val="000000"/>
              </a:solidFill>
              <a:uFill>
                <a:solidFill>
                  <a:srgbClr val="ffffff"/>
                </a:solidFill>
              </a:uFill>
              <a:latin typeface="Arial"/>
            </a:endParaRPr>
          </a:p>
        </p:txBody>
      </p:sp>
      <p:sp>
        <p:nvSpPr>
          <p:cNvPr id="214" name="CustomShape 2"/>
          <p:cNvSpPr/>
          <p:nvPr/>
        </p:nvSpPr>
        <p:spPr>
          <a:xfrm>
            <a:off x="1584000" y="1728000"/>
            <a:ext cx="5903640" cy="857880"/>
          </a:xfrm>
          <a:prstGeom prst="rect">
            <a:avLst/>
          </a:prstGeom>
          <a:noFill/>
          <a:ln>
            <a:noFill/>
          </a:ln>
        </p:spPr>
        <p:style>
          <a:lnRef idx="0"/>
          <a:fillRef idx="0"/>
          <a:effectRef idx="0"/>
          <a:fontRef idx="minor"/>
        </p:style>
        <p:txBody>
          <a:bodyPr lIns="90000" rIns="90000" tIns="45000" bIns="45000"/>
          <a:p>
            <a:r>
              <a:rPr b="0" lang="fr-FR" sz="1800" spc="-1" strike="noStrike">
                <a:solidFill>
                  <a:srgbClr val="000000"/>
                </a:solidFill>
                <a:uFill>
                  <a:solidFill>
                    <a:srgbClr val="ffffff"/>
                  </a:solidFill>
                </a:uFill>
                <a:latin typeface="Arial"/>
              </a:rPr>
              <a:t>1. La méthodologie DevOps adaptée à notre projet</a:t>
            </a:r>
            <a:endParaRPr b="0" lang="fr-FR" sz="1800" spc="-1" strike="noStrike">
              <a:solidFill>
                <a:srgbClr val="000000"/>
              </a:solidFill>
              <a:uFill>
                <a:solidFill>
                  <a:srgbClr val="ffffff"/>
                </a:solidFill>
              </a:uFill>
              <a:latin typeface="Arial"/>
            </a:endParaRPr>
          </a:p>
          <a:p>
            <a:r>
              <a:rPr b="0" lang="fr-FR" sz="1800" spc="-1" strike="noStrike">
                <a:solidFill>
                  <a:srgbClr val="000000"/>
                </a:solidFill>
                <a:uFill>
                  <a:solidFill>
                    <a:srgbClr val="ffffff"/>
                  </a:solidFill>
                </a:uFill>
                <a:latin typeface="Arial"/>
              </a:rPr>
              <a:t>2. L’intégration continue avec les tests</a:t>
            </a:r>
            <a:endParaRPr b="0" lang="fr-FR" sz="1800" spc="-1" strike="noStrike">
              <a:solidFill>
                <a:srgbClr val="000000"/>
              </a:solidFill>
              <a:uFill>
                <a:solidFill>
                  <a:srgbClr val="ffffff"/>
                </a:solidFill>
              </a:uFill>
              <a:latin typeface="Arial"/>
            </a:endParaRPr>
          </a:p>
          <a:p>
            <a:r>
              <a:rPr b="0" lang="fr-FR" sz="1800" spc="-1" strike="noStrike">
                <a:solidFill>
                  <a:srgbClr val="000000"/>
                </a:solidFill>
                <a:uFill>
                  <a:solidFill>
                    <a:srgbClr val="ffffff"/>
                  </a:solidFill>
                </a:uFill>
                <a:latin typeface="Arial"/>
              </a:rPr>
              <a:t>3. Le déploiement continu avec Docker</a:t>
            </a:r>
            <a:endParaRPr b="0" lang="fr-FR" sz="1800" spc="-1" strike="noStrike">
              <a:solidFill>
                <a:srgbClr val="000000"/>
              </a:solidFill>
              <a:uFill>
                <a:solidFill>
                  <a:srgbClr val="ffffff"/>
                </a:solidFill>
              </a:uFill>
              <a:latin typeface="Arial"/>
            </a:endParaRPr>
          </a:p>
        </p:txBody>
      </p:sp>
    </p:spTree>
  </p:cSld>
  <p:timing>
    <p:tnLst>
      <p:par>
        <p:cTn id="45" dur="indefinite" restart="never" nodeType="tmRoot">
          <p:childTnLst>
            <p:seq>
              <p:cTn id="46" nodeType="mainSeq"/>
              <p:prevCondLst>
                <p:cond delay="0" evt="onPrev">
                  <p:tgtEl>
                    <p:sldTgt/>
                  </p:tgtEl>
                </p:cond>
              </p:prevCondLst>
              <p:nextCondLst>
                <p:cond delay="0" evt="onNext">
                  <p:tgtEl>
                    <p:sldTgt/>
                  </p:tgtEl>
                </p:cond>
              </p:nextCondLst>
            </p:seq>
          </p:childTnLst>
        </p:cTn>
      </p:par>
    </p:tnLst>
  </p:timing>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5" name="CustomShape 1"/>
          <p:cNvSpPr/>
          <p:nvPr/>
        </p:nvSpPr>
        <p:spPr>
          <a:xfrm>
            <a:off x="1224000" y="1008000"/>
            <a:ext cx="6911640" cy="345960"/>
          </a:xfrm>
          <a:prstGeom prst="rect">
            <a:avLst/>
          </a:prstGeom>
          <a:noFill/>
          <a:ln>
            <a:noFill/>
          </a:ln>
        </p:spPr>
        <p:style>
          <a:lnRef idx="0"/>
          <a:fillRef idx="0"/>
          <a:effectRef idx="0"/>
          <a:fontRef idx="minor"/>
        </p:style>
        <p:txBody>
          <a:bodyPr lIns="90000" rIns="90000" tIns="45000" bIns="45000"/>
          <a:p>
            <a:r>
              <a:rPr b="0" lang="fr-FR" sz="1800" spc="-1" strike="noStrike">
                <a:solidFill>
                  <a:srgbClr val="000000"/>
                </a:solidFill>
                <a:uFill>
                  <a:solidFill>
                    <a:srgbClr val="ffffff"/>
                  </a:solidFill>
                </a:uFill>
                <a:latin typeface="Arial"/>
              </a:rPr>
              <a:t>DevOps : principes de base</a:t>
            </a:r>
            <a:endParaRPr b="0" lang="fr-FR" sz="1800" spc="-1" strike="noStrike">
              <a:solidFill>
                <a:srgbClr val="000000"/>
              </a:solidFill>
              <a:uFill>
                <a:solidFill>
                  <a:srgbClr val="ffffff"/>
                </a:solidFill>
              </a:uFill>
              <a:latin typeface="Arial"/>
            </a:endParaRPr>
          </a:p>
        </p:txBody>
      </p:sp>
      <p:sp>
        <p:nvSpPr>
          <p:cNvPr id="216" name="CustomShape 2"/>
          <p:cNvSpPr/>
          <p:nvPr/>
        </p:nvSpPr>
        <p:spPr>
          <a:xfrm>
            <a:off x="1584000" y="1800000"/>
            <a:ext cx="6119640" cy="2905560"/>
          </a:xfrm>
          <a:prstGeom prst="rect">
            <a:avLst/>
          </a:prstGeom>
          <a:noFill/>
          <a:ln>
            <a:noFill/>
          </a:ln>
        </p:spPr>
        <p:style>
          <a:lnRef idx="0"/>
          <a:fillRef idx="0"/>
          <a:effectRef idx="0"/>
          <a:fontRef idx="minor"/>
        </p:style>
        <p:txBody>
          <a:bodyPr lIns="90000" rIns="90000" tIns="45000" bIns="45000"/>
          <a:p>
            <a:r>
              <a:rPr b="0" lang="fr-FR" sz="1800" spc="-1" strike="noStrike">
                <a:solidFill>
                  <a:srgbClr val="000000"/>
                </a:solidFill>
                <a:uFill>
                  <a:solidFill>
                    <a:srgbClr val="ffffff"/>
                  </a:solidFill>
                </a:uFill>
                <a:latin typeface="Arial"/>
              </a:rPr>
              <a:t>- Méthode de travail axée sur la réconciliation entre équipe de développement et équipe infrastructure</a:t>
            </a:r>
            <a:endParaRPr b="0" lang="fr-FR" sz="1800" spc="-1" strike="noStrike">
              <a:solidFill>
                <a:srgbClr val="000000"/>
              </a:solidFill>
              <a:uFill>
                <a:solidFill>
                  <a:srgbClr val="ffffff"/>
                </a:solidFill>
              </a:uFill>
              <a:latin typeface="Arial"/>
            </a:endParaRPr>
          </a:p>
          <a:p>
            <a:endParaRPr b="0" lang="fr-FR" sz="1800" spc="-1" strike="noStrike">
              <a:solidFill>
                <a:srgbClr val="000000"/>
              </a:solidFill>
              <a:uFill>
                <a:solidFill>
                  <a:srgbClr val="ffffff"/>
                </a:solidFill>
              </a:uFill>
              <a:latin typeface="Arial"/>
            </a:endParaRPr>
          </a:p>
          <a:p>
            <a:r>
              <a:rPr b="0" lang="fr-FR" sz="1800" spc="-1" strike="noStrike">
                <a:solidFill>
                  <a:srgbClr val="000000"/>
                </a:solidFill>
                <a:uFill>
                  <a:solidFill>
                    <a:srgbClr val="ffffff"/>
                  </a:solidFill>
                </a:uFill>
                <a:latin typeface="Arial"/>
              </a:rPr>
              <a:t>- Concepts : méthode agile, intégration continue et déploiement continu</a:t>
            </a:r>
            <a:endParaRPr b="0" lang="fr-FR" sz="1800" spc="-1" strike="noStrike">
              <a:solidFill>
                <a:srgbClr val="000000"/>
              </a:solidFill>
              <a:uFill>
                <a:solidFill>
                  <a:srgbClr val="ffffff"/>
                </a:solidFill>
              </a:uFill>
              <a:latin typeface="Arial"/>
            </a:endParaRPr>
          </a:p>
          <a:p>
            <a:endParaRPr b="0" lang="fr-FR" sz="1800" spc="-1" strike="noStrike">
              <a:solidFill>
                <a:srgbClr val="000000"/>
              </a:solidFill>
              <a:uFill>
                <a:solidFill>
                  <a:srgbClr val="ffffff"/>
                </a:solidFill>
              </a:uFill>
              <a:latin typeface="Arial"/>
            </a:endParaRPr>
          </a:p>
          <a:p>
            <a:r>
              <a:rPr b="0" lang="fr-FR" sz="1800" spc="-1" strike="noStrike">
                <a:solidFill>
                  <a:srgbClr val="000000"/>
                </a:solidFill>
                <a:uFill>
                  <a:solidFill>
                    <a:srgbClr val="ffffff"/>
                  </a:solidFill>
                </a:uFill>
                <a:latin typeface="Arial"/>
              </a:rPr>
              <a:t>- Outils techniques : Git, Github, Jenkins et Docker</a:t>
            </a:r>
            <a:endParaRPr b="0" lang="fr-FR" sz="1800" spc="-1" strike="noStrike">
              <a:solidFill>
                <a:srgbClr val="000000"/>
              </a:solidFill>
              <a:uFill>
                <a:solidFill>
                  <a:srgbClr val="ffffff"/>
                </a:solidFill>
              </a:uFill>
              <a:latin typeface="Arial"/>
            </a:endParaRPr>
          </a:p>
          <a:p>
            <a:endParaRPr b="0" lang="fr-FR" sz="1800" spc="-1" strike="noStrike">
              <a:solidFill>
                <a:srgbClr val="000000"/>
              </a:solidFill>
              <a:uFill>
                <a:solidFill>
                  <a:srgbClr val="ffffff"/>
                </a:solidFill>
              </a:uFill>
              <a:latin typeface="Arial"/>
            </a:endParaRPr>
          </a:p>
          <a:p>
            <a:r>
              <a:rPr b="0" lang="fr-FR" sz="1800" spc="-1" strike="noStrike">
                <a:solidFill>
                  <a:srgbClr val="000000"/>
                </a:solidFill>
                <a:uFill>
                  <a:solidFill>
                    <a:srgbClr val="ffffff"/>
                  </a:solidFill>
                </a:uFill>
                <a:latin typeface="Arial"/>
              </a:rPr>
              <a:t>=&gt; L’utilisation de tous ces outils aboutit à une meilleure compréhension et un alignement des objectifs entre les développeurs et les opérationnels</a:t>
            </a:r>
            <a:endParaRPr b="0" lang="fr-FR" sz="1800" spc="-1" strike="noStrike">
              <a:solidFill>
                <a:srgbClr val="000000"/>
              </a:solidFill>
              <a:uFill>
                <a:solidFill>
                  <a:srgbClr val="ffffff"/>
                </a:solidFill>
              </a:uFill>
              <a:latin typeface="Arial"/>
            </a:endParaRPr>
          </a:p>
          <a:p>
            <a:r>
              <a:rPr b="0" lang="fr-FR" sz="1800" spc="-1" strike="noStrike">
                <a:solidFill>
                  <a:srgbClr val="000000"/>
                </a:solidFill>
                <a:uFill>
                  <a:solidFill>
                    <a:srgbClr val="ffffff"/>
                  </a:solidFill>
                </a:uFill>
                <a:latin typeface="Arial"/>
              </a:rPr>
              <a:t>=&gt; Dans notre cas, nous avons utilisé la méthodologie DevOps pour une meilleure gestion de notre code</a:t>
            </a:r>
            <a:endParaRPr b="0" lang="fr-FR" sz="1800" spc="-1" strike="noStrike">
              <a:solidFill>
                <a:srgbClr val="000000"/>
              </a:solidFill>
              <a:uFill>
                <a:solidFill>
                  <a:srgbClr val="ffffff"/>
                </a:solidFill>
              </a:uFill>
              <a:latin typeface="Arial"/>
            </a:endParaRPr>
          </a:p>
        </p:txBody>
      </p:sp>
    </p:spTree>
  </p:cSld>
  <p:timing>
    <p:tnLst>
      <p:par>
        <p:cTn id="47" dur="indefinite" restart="never" nodeType="tmRoot">
          <p:childTnLst>
            <p:seq>
              <p:cTn id="48" nodeType="mainSeq"/>
              <p:prevCondLst>
                <p:cond delay="0" evt="onPrev">
                  <p:tgtEl>
                    <p:sldTgt/>
                  </p:tgtEl>
                </p:cond>
              </p:prevCondLst>
              <p:nextCondLst>
                <p:cond delay="0" evt="onNext">
                  <p:tgtEl>
                    <p:sldTgt/>
                  </p:tgtEl>
                </p:cond>
              </p:nextCondLst>
            </p:seq>
          </p:childTnLst>
        </p:cTn>
      </p:par>
    </p:tnLst>
  </p:timing>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7" name="CustomShape 1"/>
          <p:cNvSpPr/>
          <p:nvPr/>
        </p:nvSpPr>
        <p:spPr>
          <a:xfrm>
            <a:off x="1800000" y="1008000"/>
            <a:ext cx="4895640" cy="345960"/>
          </a:xfrm>
          <a:prstGeom prst="rect">
            <a:avLst/>
          </a:prstGeom>
          <a:noFill/>
          <a:ln>
            <a:noFill/>
          </a:ln>
        </p:spPr>
        <p:style>
          <a:lnRef idx="0"/>
          <a:fillRef idx="0"/>
          <a:effectRef idx="0"/>
          <a:fontRef idx="minor"/>
        </p:style>
        <p:txBody>
          <a:bodyPr lIns="90000" rIns="90000" tIns="45000" bIns="45000"/>
          <a:p>
            <a:r>
              <a:rPr b="0" lang="fr-FR" sz="1800" spc="-1" strike="noStrike">
                <a:solidFill>
                  <a:srgbClr val="000000"/>
                </a:solidFill>
                <a:uFill>
                  <a:solidFill>
                    <a:srgbClr val="ffffff"/>
                  </a:solidFill>
                </a:uFill>
                <a:latin typeface="Arial"/>
              </a:rPr>
              <a:t>DevOps : les outils</a:t>
            </a:r>
            <a:endParaRPr b="0" lang="fr-FR" sz="1800" spc="-1" strike="noStrike">
              <a:solidFill>
                <a:srgbClr val="000000"/>
              </a:solidFill>
              <a:uFill>
                <a:solidFill>
                  <a:srgbClr val="ffffff"/>
                </a:solidFill>
              </a:uFill>
              <a:latin typeface="Arial"/>
            </a:endParaRPr>
          </a:p>
        </p:txBody>
      </p:sp>
      <p:sp>
        <p:nvSpPr>
          <p:cNvPr id="218" name="CustomShape 2"/>
          <p:cNvSpPr/>
          <p:nvPr/>
        </p:nvSpPr>
        <p:spPr>
          <a:xfrm>
            <a:off x="1296000" y="2016000"/>
            <a:ext cx="6983640" cy="3161520"/>
          </a:xfrm>
          <a:prstGeom prst="rect">
            <a:avLst/>
          </a:prstGeom>
          <a:noFill/>
          <a:ln>
            <a:noFill/>
          </a:ln>
        </p:spPr>
        <p:style>
          <a:lnRef idx="0"/>
          <a:fillRef idx="0"/>
          <a:effectRef idx="0"/>
          <a:fontRef idx="minor"/>
        </p:style>
        <p:txBody>
          <a:bodyPr lIns="90000" rIns="90000" tIns="45000" bIns="45000"/>
          <a:p>
            <a:r>
              <a:rPr b="0" lang="fr-FR" sz="1800" spc="-1" strike="noStrike">
                <a:solidFill>
                  <a:srgbClr val="000000"/>
                </a:solidFill>
                <a:uFill>
                  <a:solidFill>
                    <a:srgbClr val="ffffff"/>
                  </a:solidFill>
                </a:uFill>
                <a:latin typeface="Arial"/>
              </a:rPr>
              <a:t>La méthodologie agile : voir ce qui a été précédemment écrit</a:t>
            </a:r>
            <a:endParaRPr b="0" lang="fr-FR" sz="1800" spc="-1" strike="noStrike">
              <a:solidFill>
                <a:srgbClr val="000000"/>
              </a:solidFill>
              <a:uFill>
                <a:solidFill>
                  <a:srgbClr val="ffffff"/>
                </a:solidFill>
              </a:uFill>
              <a:latin typeface="Arial"/>
            </a:endParaRPr>
          </a:p>
          <a:p>
            <a:endParaRPr b="0" lang="fr-FR" sz="1800" spc="-1" strike="noStrike">
              <a:solidFill>
                <a:srgbClr val="000000"/>
              </a:solidFill>
              <a:uFill>
                <a:solidFill>
                  <a:srgbClr val="ffffff"/>
                </a:solidFill>
              </a:uFill>
              <a:latin typeface="Arial"/>
            </a:endParaRPr>
          </a:p>
          <a:p>
            <a:endParaRPr b="0" lang="fr-FR" sz="1800" spc="-1" strike="noStrike">
              <a:solidFill>
                <a:srgbClr val="000000"/>
              </a:solidFill>
              <a:uFill>
                <a:solidFill>
                  <a:srgbClr val="ffffff"/>
                </a:solidFill>
              </a:uFill>
              <a:latin typeface="Arial"/>
            </a:endParaRPr>
          </a:p>
          <a:p>
            <a:endParaRPr b="0" lang="fr-FR" sz="1800" spc="-1" strike="noStrike">
              <a:solidFill>
                <a:srgbClr val="000000"/>
              </a:solidFill>
              <a:uFill>
                <a:solidFill>
                  <a:srgbClr val="ffffff"/>
                </a:solidFill>
              </a:uFill>
              <a:latin typeface="Arial"/>
            </a:endParaRPr>
          </a:p>
          <a:p>
            <a:r>
              <a:rPr b="0" lang="fr-FR" sz="1800" spc="-1" strike="noStrike">
                <a:solidFill>
                  <a:srgbClr val="000000"/>
                </a:solidFill>
                <a:uFill>
                  <a:solidFill>
                    <a:srgbClr val="ffffff"/>
                  </a:solidFill>
                </a:uFill>
                <a:latin typeface="Arial"/>
              </a:rPr>
              <a:t>L’intégration continue : </a:t>
            </a:r>
            <a:endParaRPr b="0" lang="fr-FR" sz="1800" spc="-1" strike="noStrike">
              <a:solidFill>
                <a:srgbClr val="000000"/>
              </a:solidFill>
              <a:uFill>
                <a:solidFill>
                  <a:srgbClr val="ffffff"/>
                </a:solidFill>
              </a:uFill>
              <a:latin typeface="Arial"/>
            </a:endParaRPr>
          </a:p>
          <a:p>
            <a:r>
              <a:rPr b="0" lang="fr-FR" sz="1800" spc="-1" strike="noStrike">
                <a:solidFill>
                  <a:srgbClr val="000000"/>
                </a:solidFill>
                <a:uFill>
                  <a:solidFill>
                    <a:srgbClr val="ffffff"/>
                  </a:solidFill>
                </a:uFill>
                <a:latin typeface="Arial"/>
              </a:rPr>
              <a:t>Process couvrant tout le développement du projet, permettant la livraison fréquente d’un code source dénué d’erreurs.</a:t>
            </a:r>
            <a:endParaRPr b="0" lang="fr-FR" sz="1800" spc="-1" strike="noStrike">
              <a:solidFill>
                <a:srgbClr val="000000"/>
              </a:solidFill>
              <a:uFill>
                <a:solidFill>
                  <a:srgbClr val="ffffff"/>
                </a:solidFill>
              </a:uFill>
              <a:latin typeface="Arial"/>
            </a:endParaRPr>
          </a:p>
          <a:p>
            <a:r>
              <a:rPr b="0" lang="fr-FR" sz="1800" spc="-1" strike="noStrike">
                <a:solidFill>
                  <a:srgbClr val="000000"/>
                </a:solidFill>
                <a:uFill>
                  <a:solidFill>
                    <a:srgbClr val="ffffff"/>
                  </a:solidFill>
                </a:uFill>
                <a:latin typeface="Arial"/>
              </a:rPr>
              <a:t>- Par la réalisation de tests unitaires, c’est-à-dire d’une fonctionnalité.</a:t>
            </a:r>
            <a:endParaRPr b="0" lang="fr-FR" sz="1800" spc="-1" strike="noStrike">
              <a:solidFill>
                <a:srgbClr val="000000"/>
              </a:solidFill>
              <a:uFill>
                <a:solidFill>
                  <a:srgbClr val="ffffff"/>
                </a:solidFill>
              </a:uFill>
              <a:latin typeface="Arial"/>
            </a:endParaRPr>
          </a:p>
          <a:p>
            <a:r>
              <a:rPr b="0" lang="fr-FR" sz="1800" spc="-1" strike="noStrike">
                <a:solidFill>
                  <a:srgbClr val="000000"/>
                </a:solidFill>
                <a:uFill>
                  <a:solidFill>
                    <a:srgbClr val="ffffff"/>
                  </a:solidFill>
                </a:uFill>
                <a:latin typeface="Arial"/>
              </a:rPr>
              <a:t>- Par la réalisation de tests d’intégration : il s’agit du tests de l’ensemble du code source.</a:t>
            </a:r>
            <a:endParaRPr b="0" lang="fr-FR" sz="1800" spc="-1" strike="noStrike">
              <a:solidFill>
                <a:srgbClr val="000000"/>
              </a:solidFill>
              <a:uFill>
                <a:solidFill>
                  <a:srgbClr val="ffffff"/>
                </a:solidFill>
              </a:uFill>
              <a:latin typeface="Arial"/>
            </a:endParaRPr>
          </a:p>
          <a:p>
            <a:r>
              <a:rPr b="0" lang="fr-FR" sz="1800" spc="-1" strike="noStrike">
                <a:solidFill>
                  <a:srgbClr val="000000"/>
                </a:solidFill>
                <a:uFill>
                  <a:solidFill>
                    <a:srgbClr val="ffffff"/>
                  </a:solidFill>
                </a:uFill>
                <a:latin typeface="Arial"/>
              </a:rPr>
              <a:t>- Outils techniques :  Jenkins et Github.</a:t>
            </a:r>
            <a:endParaRPr b="0" lang="fr-FR" sz="1800" spc="-1" strike="noStrike">
              <a:solidFill>
                <a:srgbClr val="000000"/>
              </a:solidFill>
              <a:uFill>
                <a:solidFill>
                  <a:srgbClr val="ffffff"/>
                </a:solidFill>
              </a:uFill>
              <a:latin typeface="Arial"/>
            </a:endParaRPr>
          </a:p>
        </p:txBody>
      </p:sp>
    </p:spTree>
  </p:cSld>
  <p:timing>
    <p:tnLst>
      <p:par>
        <p:cTn id="49" dur="indefinite" restart="never" nodeType="tmRoot">
          <p:childTnLst>
            <p:seq>
              <p:cTn id="50" nodeType="mainSeq"/>
              <p:prevCondLst>
                <p:cond delay="0" evt="onPrev">
                  <p:tgtEl>
                    <p:sldTgt/>
                  </p:tgtEl>
                </p:cond>
              </p:prevCondLst>
              <p:nextCondLst>
                <p:cond delay="0" evt="onNext">
                  <p:tgtEl>
                    <p:sldTgt/>
                  </p:tgtEl>
                </p:cond>
              </p:nextCondLst>
            </p:seq>
          </p:childTnLst>
        </p:cTn>
      </p:par>
    </p:tnLst>
  </p:timing>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19" name="" descr=""/>
          <p:cNvPicPr/>
          <p:nvPr/>
        </p:nvPicPr>
        <p:blipFill>
          <a:blip r:embed="rId1"/>
          <a:stretch/>
        </p:blipFill>
        <p:spPr>
          <a:xfrm>
            <a:off x="694440" y="1296720"/>
            <a:ext cx="7801560" cy="5183280"/>
          </a:xfrm>
          <a:prstGeom prst="rect">
            <a:avLst/>
          </a:prstGeom>
          <a:ln>
            <a:noFill/>
          </a:ln>
        </p:spPr>
      </p:pic>
    </p:spTree>
  </p:cSld>
  <p:timing>
    <p:tnLst>
      <p:par>
        <p:cTn id="51" dur="indefinite" restart="never" nodeType="tmRoot">
          <p:childTnLst>
            <p:seq>
              <p:cTn id="52" nodeType="mainSeq"/>
              <p:prevCondLst>
                <p:cond delay="0" evt="onPrev">
                  <p:tgtEl>
                    <p:sldTgt/>
                  </p:tgtEl>
                </p:cond>
              </p:prevCondLst>
              <p:nextCondLst>
                <p:cond delay="0" evt="onNext">
                  <p:tgtEl>
                    <p:sldTgt/>
                  </p:tgtEl>
                </p:cond>
              </p:nextCondLst>
            </p:seq>
          </p:childTnLst>
        </p:cTn>
      </p:par>
    </p:tnLst>
  </p:timing>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0" name="TextShape 1"/>
          <p:cNvSpPr txBox="1"/>
          <p:nvPr/>
        </p:nvSpPr>
        <p:spPr>
          <a:xfrm>
            <a:off x="1296000" y="720000"/>
            <a:ext cx="5832000" cy="602280"/>
          </a:xfrm>
          <a:prstGeom prst="rect">
            <a:avLst/>
          </a:prstGeom>
          <a:noFill/>
          <a:ln>
            <a:noFill/>
          </a:ln>
        </p:spPr>
        <p:txBody>
          <a:bodyPr lIns="90000" rIns="90000" tIns="45000" bIns="45000"/>
          <a:p>
            <a:r>
              <a:rPr b="0" lang="fr-FR" sz="1800" spc="-1" strike="noStrike">
                <a:solidFill>
                  <a:srgbClr val="000000"/>
                </a:solidFill>
                <a:uFill>
                  <a:solidFill>
                    <a:srgbClr val="ffffff"/>
                  </a:solidFill>
                </a:uFill>
                <a:latin typeface="Arial"/>
              </a:rPr>
              <a:t>Le code source est partagé sur Github, dans un repository dont voici la structure :</a:t>
            </a:r>
            <a:endParaRPr b="0" lang="fr-FR" sz="1800" spc="-1" strike="noStrike">
              <a:solidFill>
                <a:srgbClr val="000000"/>
              </a:solidFill>
              <a:uFill>
                <a:solidFill>
                  <a:srgbClr val="ffffff"/>
                </a:solidFill>
              </a:uFill>
              <a:latin typeface="Arial"/>
            </a:endParaRPr>
          </a:p>
        </p:txBody>
      </p:sp>
      <p:pic>
        <p:nvPicPr>
          <p:cNvPr id="221" name="" descr=""/>
          <p:cNvPicPr/>
          <p:nvPr/>
        </p:nvPicPr>
        <p:blipFill>
          <a:blip r:embed="rId1"/>
          <a:stretch/>
        </p:blipFill>
        <p:spPr>
          <a:xfrm>
            <a:off x="1440000" y="1440000"/>
            <a:ext cx="6176160" cy="4577760"/>
          </a:xfrm>
          <a:prstGeom prst="rect">
            <a:avLst/>
          </a:prstGeom>
          <a:ln>
            <a:noFill/>
          </a:ln>
        </p:spPr>
      </p:pic>
      <p:sp>
        <p:nvSpPr>
          <p:cNvPr id="222" name="TextShape 2"/>
          <p:cNvSpPr txBox="1"/>
          <p:nvPr/>
        </p:nvSpPr>
        <p:spPr>
          <a:xfrm>
            <a:off x="1080000" y="6192000"/>
            <a:ext cx="7056000" cy="602280"/>
          </a:xfrm>
          <a:prstGeom prst="rect">
            <a:avLst/>
          </a:prstGeom>
          <a:noFill/>
          <a:ln>
            <a:noFill/>
          </a:ln>
        </p:spPr>
        <p:txBody>
          <a:bodyPr lIns="90000" rIns="90000" tIns="45000" bIns="45000"/>
          <a:p>
            <a:r>
              <a:rPr b="0" lang="fr-FR" sz="1800" spc="-1" strike="noStrike">
                <a:solidFill>
                  <a:srgbClr val="000000"/>
                </a:solidFill>
                <a:uFill>
                  <a:solidFill>
                    <a:srgbClr val="ffffff"/>
                  </a:solidFill>
                </a:uFill>
                <a:latin typeface="Arial"/>
              </a:rPr>
              <a:t>A chaque modification du code source, les membres de l’équipe dev pushent leur code sur le repository.</a:t>
            </a:r>
            <a:endParaRPr b="0" lang="fr-FR" sz="1800" spc="-1" strike="noStrike">
              <a:solidFill>
                <a:srgbClr val="000000"/>
              </a:solidFill>
              <a:uFill>
                <a:solidFill>
                  <a:srgbClr val="ffffff"/>
                </a:solidFill>
              </a:uFill>
              <a:latin typeface="Arial"/>
            </a:endParaRPr>
          </a:p>
        </p:txBody>
      </p:sp>
    </p:spTree>
  </p:cSld>
  <p:timing>
    <p:tnLst>
      <p:par>
        <p:cTn id="53" dur="indefinite" restart="never" nodeType="tmRoot">
          <p:childTnLst>
            <p:seq>
              <p:cTn id="54" nodeType="mainSeq"/>
              <p:prevCondLst>
                <p:cond delay="0" evt="onPrev">
                  <p:tgtEl>
                    <p:sldTgt/>
                  </p:tgtEl>
                </p:cond>
              </p:prevCondLst>
              <p:nextCondLst>
                <p:cond delay="0" evt="onNext">
                  <p:tgtEl>
                    <p:sldTgt/>
                  </p:tgtEl>
                </p:cond>
              </p:nextCondLst>
            </p:seq>
          </p:childTnLst>
        </p:cTn>
      </p:par>
    </p:tnLst>
  </p:timing>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3" name="CustomShape 1"/>
          <p:cNvSpPr/>
          <p:nvPr/>
        </p:nvSpPr>
        <p:spPr>
          <a:xfrm>
            <a:off x="1368000" y="720000"/>
            <a:ext cx="6839640" cy="1113840"/>
          </a:xfrm>
          <a:prstGeom prst="rect">
            <a:avLst/>
          </a:prstGeom>
          <a:noFill/>
          <a:ln>
            <a:noFill/>
          </a:ln>
        </p:spPr>
        <p:style>
          <a:lnRef idx="0"/>
          <a:fillRef idx="0"/>
          <a:effectRef idx="0"/>
          <a:fontRef idx="minor"/>
        </p:style>
        <p:txBody>
          <a:bodyPr lIns="90000" rIns="90000" tIns="45000" bIns="45000"/>
          <a:p>
            <a:r>
              <a:rPr b="0" lang="fr-FR" sz="1800" spc="-1" strike="noStrike">
                <a:solidFill>
                  <a:srgbClr val="000000"/>
                </a:solidFill>
                <a:uFill>
                  <a:solidFill>
                    <a:srgbClr val="ffffff"/>
                  </a:solidFill>
                </a:uFill>
                <a:latin typeface="Arial"/>
              </a:rPr>
              <a:t>A chaque « push » via Git, il est automatiquement envoyé à Jenkins. </a:t>
            </a:r>
            <a:endParaRPr b="0" lang="fr-FR" sz="1800" spc="-1" strike="noStrike">
              <a:solidFill>
                <a:srgbClr val="000000"/>
              </a:solidFill>
              <a:uFill>
                <a:solidFill>
                  <a:srgbClr val="ffffff"/>
                </a:solidFill>
              </a:uFill>
              <a:latin typeface="Arial"/>
            </a:endParaRPr>
          </a:p>
          <a:p>
            <a:r>
              <a:rPr b="0" lang="fr-FR" sz="1800" spc="-1" strike="noStrike">
                <a:solidFill>
                  <a:srgbClr val="000000"/>
                </a:solidFill>
                <a:uFill>
                  <a:solidFill>
                    <a:srgbClr val="ffffff"/>
                  </a:solidFill>
                </a:uFill>
                <a:latin typeface="Arial"/>
              </a:rPr>
              <a:t>Jenkins est un outil d’intégration continue permettant de faire des tests d’intégration. Il exécution le code source émanant de Github (build) et ainsi, avertit des erreurs ou non présentes dans le code.</a:t>
            </a:r>
            <a:endParaRPr b="0" lang="fr-FR" sz="1800" spc="-1" strike="noStrike">
              <a:solidFill>
                <a:srgbClr val="000000"/>
              </a:solidFill>
              <a:uFill>
                <a:solidFill>
                  <a:srgbClr val="ffffff"/>
                </a:solidFill>
              </a:uFill>
              <a:latin typeface="Arial"/>
            </a:endParaRPr>
          </a:p>
        </p:txBody>
      </p:sp>
      <p:pic>
        <p:nvPicPr>
          <p:cNvPr id="224" name="" descr=""/>
          <p:cNvPicPr/>
          <p:nvPr/>
        </p:nvPicPr>
        <p:blipFill>
          <a:blip r:embed="rId1"/>
          <a:stretch/>
        </p:blipFill>
        <p:spPr>
          <a:xfrm>
            <a:off x="216000" y="2670480"/>
            <a:ext cx="5734080" cy="3593520"/>
          </a:xfrm>
          <a:prstGeom prst="rect">
            <a:avLst/>
          </a:prstGeom>
          <a:ln>
            <a:noFill/>
          </a:ln>
        </p:spPr>
      </p:pic>
      <p:sp>
        <p:nvSpPr>
          <p:cNvPr id="225" name="TextShape 2"/>
          <p:cNvSpPr txBox="1"/>
          <p:nvPr/>
        </p:nvSpPr>
        <p:spPr>
          <a:xfrm>
            <a:off x="6408000" y="2232000"/>
            <a:ext cx="2520000" cy="858240"/>
          </a:xfrm>
          <a:prstGeom prst="rect">
            <a:avLst/>
          </a:prstGeom>
          <a:noFill/>
          <a:ln>
            <a:noFill/>
          </a:ln>
        </p:spPr>
        <p:txBody>
          <a:bodyPr lIns="90000" rIns="90000" tIns="45000" bIns="45000"/>
          <a:p>
            <a:r>
              <a:rPr b="0" lang="fr-FR" sz="1800" spc="-1" strike="noStrike">
                <a:solidFill>
                  <a:srgbClr val="000000"/>
                </a:solidFill>
                <a:uFill>
                  <a:solidFill>
                    <a:srgbClr val="ffffff"/>
                  </a:solidFill>
                </a:uFill>
                <a:latin typeface="Arial"/>
              </a:rPr>
              <a:t>1. Déploiement de Jenkins via la Docker Toolbox Kitematic</a:t>
            </a:r>
            <a:endParaRPr b="0" lang="fr-FR" sz="1800" spc="-1" strike="noStrike">
              <a:solidFill>
                <a:srgbClr val="000000"/>
              </a:solidFill>
              <a:uFill>
                <a:solidFill>
                  <a:srgbClr val="ffffff"/>
                </a:solidFill>
              </a:uFill>
              <a:latin typeface="Arial"/>
            </a:endParaRPr>
          </a:p>
        </p:txBody>
      </p:sp>
      <p:pic>
        <p:nvPicPr>
          <p:cNvPr id="226" name="" descr=""/>
          <p:cNvPicPr/>
          <p:nvPr/>
        </p:nvPicPr>
        <p:blipFill>
          <a:blip r:embed="rId2"/>
          <a:stretch/>
        </p:blipFill>
        <p:spPr>
          <a:xfrm>
            <a:off x="6264000" y="3462840"/>
            <a:ext cx="2700360" cy="1649160"/>
          </a:xfrm>
          <a:prstGeom prst="rect">
            <a:avLst/>
          </a:prstGeom>
          <a:ln>
            <a:noFill/>
          </a:ln>
        </p:spPr>
      </p:pic>
    </p:spTree>
  </p:cSld>
  <p:timing>
    <p:tnLst>
      <p:par>
        <p:cTn id="55" dur="indefinite" restart="never" nodeType="tmRoot">
          <p:childTnLst>
            <p:seq>
              <p:cTn id="56" nodeType="mainSeq"/>
              <p:prevCondLst>
                <p:cond delay="0" evt="onPrev">
                  <p:tgtEl>
                    <p:sldTgt/>
                  </p:tgtEl>
                </p:cond>
              </p:prevCondLst>
              <p:nextCondLst>
                <p:cond delay="0" evt="onNext">
                  <p:tgtEl>
                    <p:sldTgt/>
                  </p:tgtEl>
                </p:cond>
              </p:nextCondLst>
            </p:seq>
          </p:childTnLst>
        </p:cTn>
      </p:par>
    </p:tnLst>
  </p:timing>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27" name="" descr=""/>
          <p:cNvPicPr/>
          <p:nvPr/>
        </p:nvPicPr>
        <p:blipFill>
          <a:blip r:embed="rId1"/>
          <a:stretch/>
        </p:blipFill>
        <p:spPr>
          <a:xfrm>
            <a:off x="288000" y="2239200"/>
            <a:ext cx="7850160" cy="2080800"/>
          </a:xfrm>
          <a:prstGeom prst="rect">
            <a:avLst/>
          </a:prstGeom>
          <a:ln>
            <a:noFill/>
          </a:ln>
        </p:spPr>
      </p:pic>
      <p:sp>
        <p:nvSpPr>
          <p:cNvPr id="228" name="TextShape 1"/>
          <p:cNvSpPr txBox="1"/>
          <p:nvPr/>
        </p:nvSpPr>
        <p:spPr>
          <a:xfrm>
            <a:off x="1512000" y="792000"/>
            <a:ext cx="5256000" cy="1114200"/>
          </a:xfrm>
          <a:prstGeom prst="rect">
            <a:avLst/>
          </a:prstGeom>
          <a:noFill/>
          <a:ln>
            <a:noFill/>
          </a:ln>
        </p:spPr>
        <p:txBody>
          <a:bodyPr lIns="90000" rIns="90000" tIns="45000" bIns="45000"/>
          <a:p>
            <a:r>
              <a:rPr b="0" lang="fr-FR" sz="1800" spc="-1" strike="noStrike">
                <a:solidFill>
                  <a:srgbClr val="000000"/>
                </a:solidFill>
                <a:uFill>
                  <a:solidFill>
                    <a:srgbClr val="ffffff"/>
                  </a:solidFill>
                </a:uFill>
                <a:latin typeface="Arial"/>
              </a:rPr>
              <a:t>2. Création du « job » associé au repository Github de notre projet</a:t>
            </a:r>
            <a:endParaRPr b="0" lang="fr-FR" sz="1800" spc="-1" strike="noStrike">
              <a:solidFill>
                <a:srgbClr val="000000"/>
              </a:solidFill>
              <a:uFill>
                <a:solidFill>
                  <a:srgbClr val="ffffff"/>
                </a:solidFill>
              </a:uFill>
              <a:latin typeface="Arial"/>
            </a:endParaRPr>
          </a:p>
          <a:p>
            <a:r>
              <a:rPr b="0" lang="fr-FR" sz="1800" spc="-1" strike="noStrike">
                <a:solidFill>
                  <a:srgbClr val="000000"/>
                </a:solidFill>
                <a:uFill>
                  <a:solidFill>
                    <a:srgbClr val="ffffff"/>
                  </a:solidFill>
                </a:uFill>
                <a:latin typeface="Arial"/>
              </a:rPr>
              <a:t>3. Jenkins build le projet et nous renvoie son statut (ici success, il n’y a pas d’erreur).</a:t>
            </a:r>
            <a:endParaRPr b="0" lang="fr-FR" sz="1800" spc="-1" strike="noStrike">
              <a:solidFill>
                <a:srgbClr val="000000"/>
              </a:solidFill>
              <a:uFill>
                <a:solidFill>
                  <a:srgbClr val="ffffff"/>
                </a:solidFill>
              </a:uFill>
              <a:latin typeface="Arial"/>
            </a:endParaRPr>
          </a:p>
        </p:txBody>
      </p:sp>
    </p:spTree>
  </p:cSld>
  <p:timing>
    <p:tnLst>
      <p:par>
        <p:cTn id="57" dur="indefinite" restart="never" nodeType="tmRoot">
          <p:childTnLst>
            <p:seq>
              <p:cTn id="58" nodeType="mainSeq"/>
              <p:prevCondLst>
                <p:cond delay="0" evt="onPrev">
                  <p:tgtEl>
                    <p:sldTgt/>
                  </p:tgtEl>
                </p:cond>
              </p:prevCondLst>
              <p:nextCondLst>
                <p:cond delay="0" evt="onNext">
                  <p:tgtEl>
                    <p:sldTgt/>
                  </p:tgtEl>
                </p:cond>
              </p:nextCondLst>
            </p:seq>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5" name="CustomShape 1"/>
          <p:cNvSpPr/>
          <p:nvPr/>
        </p:nvSpPr>
        <p:spPr>
          <a:xfrm>
            <a:off x="0" y="0"/>
            <a:ext cx="9142920" cy="429120"/>
          </a:xfrm>
          <a:prstGeom prst="rect">
            <a:avLst/>
          </a:prstGeom>
          <a:gradFill>
            <a:gsLst>
              <a:gs pos="0">
                <a:srgbClr val="9eeaff"/>
              </a:gs>
              <a:gs pos="35001">
                <a:srgbClr val="bbefff"/>
              </a:gs>
              <a:gs pos="100000">
                <a:srgbClr val="e4f9ff"/>
              </a:gs>
            </a:gsLst>
            <a:lin ang="16200000"/>
          </a:gradFill>
          <a:ln w="9360">
            <a:solidFill>
              <a:srgbClr val="46aac5"/>
            </a:solidFill>
            <a:miter/>
          </a:ln>
          <a:effectLst>
            <a:outerShdw blurRad="40000" dir="5400000" dist="20000" rotWithShape="0">
              <a:srgbClr val="000000">
                <a:alpha val="38000"/>
              </a:srgbClr>
            </a:outerShdw>
          </a:effectLst>
        </p:spPr>
        <p:style>
          <a:lnRef idx="0"/>
          <a:fillRef idx="0"/>
          <a:effectRef idx="0"/>
          <a:fontRef idx="minor"/>
        </p:style>
      </p:sp>
      <p:sp>
        <p:nvSpPr>
          <p:cNvPr id="86" name="CustomShape 2"/>
          <p:cNvSpPr/>
          <p:nvPr/>
        </p:nvSpPr>
        <p:spPr>
          <a:xfrm>
            <a:off x="2520" y="0"/>
            <a:ext cx="2686680" cy="430920"/>
          </a:xfrm>
          <a:prstGeom prst="homePlate">
            <a:avLst>
              <a:gd name="adj" fmla="val 50000"/>
            </a:avLst>
          </a:prstGeom>
          <a:solidFill>
            <a:schemeClr val="lt1">
              <a:hueOff val="0"/>
              <a:satOff val="0"/>
              <a:lumOff val="0"/>
              <a:alphaOff val="0"/>
            </a:schemeClr>
          </a:solidFill>
          <a:ln>
            <a:solidFill>
              <a:schemeClr val="accent5">
                <a:shade val="80000"/>
                <a:hueOff val="0"/>
                <a:satOff val="0"/>
                <a:lumOff val="0"/>
                <a:alphaOff val="0"/>
              </a:schemeClr>
            </a:solidFill>
            <a:round/>
          </a:ln>
          <a:effectLst>
            <a:outerShdw blurRad="40000" dir="5400000" dist="20000" rotWithShape="0">
              <a:srgbClr val="000000">
                <a:alpha val="38000"/>
              </a:srgbClr>
            </a:outerShdw>
          </a:effectLst>
        </p:spPr>
        <p:style>
          <a:lnRef idx="3"/>
          <a:fillRef idx="0"/>
          <a:effectRef idx="1"/>
          <a:fontRef idx="minor"/>
        </p:style>
        <p:txBody>
          <a:bodyPr lIns="74520" rIns="18720" tIns="37440" bIns="37440" anchor="ctr"/>
          <a:p>
            <a:pPr algn="ctr">
              <a:lnSpc>
                <a:spcPct val="90000"/>
              </a:lnSpc>
            </a:pPr>
            <a:r>
              <a:rPr b="0" lang="fr-FR" sz="1400" spc="-1" strike="noStrike">
                <a:solidFill>
                  <a:srgbClr val="000000"/>
                </a:solidFill>
                <a:uFill>
                  <a:solidFill>
                    <a:srgbClr val="ffffff"/>
                  </a:solidFill>
                </a:uFill>
                <a:latin typeface="Calibri"/>
                <a:ea typeface="DejaVu Sans"/>
              </a:rPr>
              <a:t>introduction</a:t>
            </a:r>
            <a:endParaRPr b="0" lang="fr-FR" sz="1800" spc="-1" strike="noStrike">
              <a:solidFill>
                <a:srgbClr val="000000"/>
              </a:solidFill>
              <a:uFill>
                <a:solidFill>
                  <a:srgbClr val="ffffff"/>
                </a:solidFill>
              </a:uFill>
              <a:latin typeface="Arial"/>
            </a:endParaRPr>
          </a:p>
        </p:txBody>
      </p:sp>
      <p:sp>
        <p:nvSpPr>
          <p:cNvPr id="87" name="CustomShape 3"/>
          <p:cNvSpPr/>
          <p:nvPr/>
        </p:nvSpPr>
        <p:spPr>
          <a:xfrm>
            <a:off x="2152800" y="0"/>
            <a:ext cx="2686680" cy="430920"/>
          </a:xfrm>
          <a:prstGeom prst="chevron">
            <a:avLst>
              <a:gd name="adj" fmla="val 50000"/>
            </a:avLst>
          </a:prstGeom>
          <a:gradFill>
            <a:gsLst>
              <a:gs pos="0">
                <a:schemeClr val="accent5">
                  <a:tint val="100000"/>
                  <a:shade val="100000"/>
                  <a:satMod val="130000"/>
                </a:schemeClr>
              </a:gs>
              <a:gs pos="100000">
                <a:schemeClr val="accent5">
                  <a:tint val="50000"/>
                  <a:shade val="100000"/>
                  <a:satMod val="350000"/>
                </a:schemeClr>
              </a:gs>
            </a:gsLst>
            <a:lin ang="16200000"/>
          </a:gradFill>
          <a:ln>
            <a:solidFill>
              <a:schemeClr val="accent5">
                <a:shade val="95000"/>
                <a:satMod val="105000"/>
              </a:schemeClr>
            </a:solidFill>
            <a:round/>
          </a:ln>
          <a:effectLst>
            <a:outerShdw blurRad="40000" dir="5400000" dist="23000" rotWithShape="0">
              <a:srgbClr val="000000">
                <a:alpha val="35000"/>
              </a:srgbClr>
            </a:outerShdw>
          </a:effectLst>
        </p:spPr>
        <p:style>
          <a:lnRef idx="1">
            <a:schemeClr val="accent5"/>
          </a:lnRef>
          <a:fillRef idx="3">
            <a:schemeClr val="accent5"/>
          </a:fillRef>
          <a:effectRef idx="2">
            <a:schemeClr val="accent5"/>
          </a:effectRef>
          <a:fontRef idx="minor"/>
        </p:style>
        <p:txBody>
          <a:bodyPr lIns="56160" rIns="18720" tIns="37440" bIns="37440" anchor="ctr"/>
          <a:p>
            <a:pPr algn="ctr">
              <a:lnSpc>
                <a:spcPct val="90000"/>
              </a:lnSpc>
            </a:pPr>
            <a:r>
              <a:rPr b="0" lang="fr-FR" sz="1400" spc="-1" strike="noStrike">
                <a:solidFill>
                  <a:srgbClr val="000000"/>
                </a:solidFill>
                <a:uFill>
                  <a:solidFill>
                    <a:srgbClr val="ffffff"/>
                  </a:solidFill>
                </a:uFill>
                <a:latin typeface="Calibri"/>
                <a:ea typeface="DejaVu Sans"/>
              </a:rPr>
              <a:t>Plans et solution</a:t>
            </a:r>
            <a:endParaRPr b="0" lang="fr-FR" sz="1800" spc="-1" strike="noStrike">
              <a:solidFill>
                <a:srgbClr val="000000"/>
              </a:solidFill>
              <a:uFill>
                <a:solidFill>
                  <a:srgbClr val="ffffff"/>
                </a:solidFill>
              </a:uFill>
              <a:latin typeface="Arial"/>
            </a:endParaRPr>
          </a:p>
        </p:txBody>
      </p:sp>
      <p:sp>
        <p:nvSpPr>
          <p:cNvPr id="88" name="CustomShape 4"/>
          <p:cNvSpPr/>
          <p:nvPr/>
        </p:nvSpPr>
        <p:spPr>
          <a:xfrm>
            <a:off x="4303080" y="0"/>
            <a:ext cx="2686680" cy="430920"/>
          </a:xfrm>
          <a:prstGeom prst="chevron">
            <a:avLst>
              <a:gd name="adj" fmla="val 50000"/>
            </a:avLst>
          </a:prstGeom>
          <a:gradFill>
            <a:gsLst>
              <a:gs pos="0">
                <a:schemeClr val="accent5">
                  <a:tint val="100000"/>
                  <a:shade val="100000"/>
                  <a:satMod val="130000"/>
                </a:schemeClr>
              </a:gs>
              <a:gs pos="100000">
                <a:schemeClr val="accent5">
                  <a:tint val="50000"/>
                  <a:shade val="100000"/>
                  <a:satMod val="350000"/>
                </a:schemeClr>
              </a:gs>
            </a:gsLst>
            <a:lin ang="16200000"/>
          </a:gradFill>
          <a:ln>
            <a:solidFill>
              <a:schemeClr val="accent5">
                <a:shade val="95000"/>
                <a:satMod val="105000"/>
              </a:schemeClr>
            </a:solidFill>
            <a:round/>
          </a:ln>
          <a:effectLst>
            <a:outerShdw blurRad="40000" dir="5400000" dist="23000" rotWithShape="0">
              <a:srgbClr val="000000">
                <a:alpha val="35000"/>
              </a:srgbClr>
            </a:outerShdw>
          </a:effectLst>
        </p:spPr>
        <p:style>
          <a:lnRef idx="1">
            <a:schemeClr val="accent5"/>
          </a:lnRef>
          <a:fillRef idx="3">
            <a:schemeClr val="accent5"/>
          </a:fillRef>
          <a:effectRef idx="2">
            <a:schemeClr val="accent5"/>
          </a:effectRef>
          <a:fontRef idx="minor"/>
        </p:style>
        <p:txBody>
          <a:bodyPr lIns="56160" rIns="18720" tIns="37440" bIns="37440" anchor="ctr"/>
          <a:p>
            <a:pPr algn="ctr">
              <a:lnSpc>
                <a:spcPct val="90000"/>
              </a:lnSpc>
            </a:pPr>
            <a:r>
              <a:rPr b="0" lang="fr-FR" sz="1400" spc="-1" strike="noStrike">
                <a:solidFill>
                  <a:srgbClr val="000000"/>
                </a:solidFill>
                <a:uFill>
                  <a:solidFill>
                    <a:srgbClr val="ffffff"/>
                  </a:solidFill>
                </a:uFill>
                <a:latin typeface="Calibri"/>
                <a:ea typeface="DejaVu Sans"/>
              </a:rPr>
              <a:t>Résultats</a:t>
            </a:r>
            <a:endParaRPr b="0" lang="fr-FR" sz="1800" spc="-1" strike="noStrike">
              <a:solidFill>
                <a:srgbClr val="000000"/>
              </a:solidFill>
              <a:uFill>
                <a:solidFill>
                  <a:srgbClr val="ffffff"/>
                </a:solidFill>
              </a:uFill>
              <a:latin typeface="Arial"/>
            </a:endParaRPr>
          </a:p>
        </p:txBody>
      </p:sp>
      <p:sp>
        <p:nvSpPr>
          <p:cNvPr id="89" name="CustomShape 5"/>
          <p:cNvSpPr/>
          <p:nvPr/>
        </p:nvSpPr>
        <p:spPr>
          <a:xfrm>
            <a:off x="6453360" y="0"/>
            <a:ext cx="2686680" cy="430920"/>
          </a:xfrm>
          <a:prstGeom prst="chevron">
            <a:avLst>
              <a:gd name="adj" fmla="val 50000"/>
            </a:avLst>
          </a:prstGeom>
          <a:gradFill>
            <a:gsLst>
              <a:gs pos="0">
                <a:schemeClr val="accent5">
                  <a:tint val="100000"/>
                  <a:shade val="100000"/>
                  <a:satMod val="130000"/>
                </a:schemeClr>
              </a:gs>
              <a:gs pos="100000">
                <a:schemeClr val="accent5">
                  <a:tint val="50000"/>
                  <a:shade val="100000"/>
                  <a:satMod val="350000"/>
                </a:schemeClr>
              </a:gs>
            </a:gsLst>
            <a:lin ang="16200000"/>
          </a:gradFill>
          <a:ln>
            <a:solidFill>
              <a:schemeClr val="accent5">
                <a:shade val="95000"/>
                <a:satMod val="105000"/>
              </a:schemeClr>
            </a:solidFill>
            <a:round/>
          </a:ln>
          <a:effectLst>
            <a:outerShdw blurRad="40000" dir="5400000" dist="23000" rotWithShape="0">
              <a:srgbClr val="000000">
                <a:alpha val="35000"/>
              </a:srgbClr>
            </a:outerShdw>
          </a:effectLst>
        </p:spPr>
        <p:style>
          <a:lnRef idx="1">
            <a:schemeClr val="accent5"/>
          </a:lnRef>
          <a:fillRef idx="3">
            <a:schemeClr val="accent5"/>
          </a:fillRef>
          <a:effectRef idx="2">
            <a:schemeClr val="accent5"/>
          </a:effectRef>
          <a:fontRef idx="minor"/>
        </p:style>
        <p:txBody>
          <a:bodyPr lIns="56160" rIns="18720" tIns="37440" bIns="37440" anchor="ctr"/>
          <a:p>
            <a:pPr algn="ctr">
              <a:lnSpc>
                <a:spcPct val="90000"/>
              </a:lnSpc>
            </a:pPr>
            <a:r>
              <a:rPr b="0" lang="fr-FR" sz="1400" spc="-1" strike="noStrike">
                <a:solidFill>
                  <a:srgbClr val="000000"/>
                </a:solidFill>
                <a:uFill>
                  <a:solidFill>
                    <a:srgbClr val="ffffff"/>
                  </a:solidFill>
                </a:uFill>
                <a:latin typeface="Calibri"/>
                <a:ea typeface="DejaVu Sans"/>
              </a:rPr>
              <a:t>Conclusions et </a:t>
            </a:r>
            <a:r>
              <a:rPr b="0" lang="fr-FR" sz="1400" spc="-1" strike="noStrike">
                <a:solidFill>
                  <a:srgbClr val="000000"/>
                </a:solidFill>
                <a:uFill>
                  <a:solidFill>
                    <a:srgbClr val="ffffff"/>
                  </a:solidFill>
                </a:uFill>
                <a:latin typeface="Calibri"/>
                <a:ea typeface="DejaVu Sans"/>
              </a:rPr>
              <a:t>	</a:t>
            </a:r>
            <a:r>
              <a:rPr b="0" lang="fr-FR" sz="1400" spc="-1" strike="noStrike">
                <a:solidFill>
                  <a:srgbClr val="000000"/>
                </a:solidFill>
                <a:uFill>
                  <a:solidFill>
                    <a:srgbClr val="ffffff"/>
                  </a:solidFill>
                </a:uFill>
                <a:latin typeface="Calibri"/>
                <a:ea typeface="DejaVu Sans"/>
              </a:rPr>
              <a:t>Perspectives</a:t>
            </a:r>
            <a:endParaRPr b="0" lang="fr-FR" sz="1800" spc="-1" strike="noStrike">
              <a:solidFill>
                <a:srgbClr val="000000"/>
              </a:solidFill>
              <a:uFill>
                <a:solidFill>
                  <a:srgbClr val="ffffff"/>
                </a:solidFill>
              </a:uFill>
              <a:latin typeface="Arial"/>
            </a:endParaRPr>
          </a:p>
        </p:txBody>
      </p:sp>
      <p:sp>
        <p:nvSpPr>
          <p:cNvPr id="90" name="CustomShape 6"/>
          <p:cNvSpPr/>
          <p:nvPr/>
        </p:nvSpPr>
        <p:spPr>
          <a:xfrm>
            <a:off x="0" y="463320"/>
            <a:ext cx="9142920" cy="1004400"/>
          </a:xfrm>
          <a:prstGeom prst="rect">
            <a:avLst/>
          </a:prstGeom>
          <a:noFill/>
          <a:ln>
            <a:noFill/>
          </a:ln>
        </p:spPr>
        <p:style>
          <a:lnRef idx="0"/>
          <a:fillRef idx="0"/>
          <a:effectRef idx="0"/>
          <a:fontRef idx="minor"/>
        </p:style>
        <p:txBody>
          <a:bodyPr lIns="90000" rIns="90000" tIns="45000" bIns="45000"/>
          <a:p>
            <a:pPr>
              <a:lnSpc>
                <a:spcPct val="100000"/>
              </a:lnSpc>
            </a:pPr>
            <a:r>
              <a:rPr b="0" lang="fr-FR" sz="2000" spc="-1" strike="noStrike">
                <a:solidFill>
                  <a:srgbClr val="000000"/>
                </a:solidFill>
                <a:uFill>
                  <a:solidFill>
                    <a:srgbClr val="ffffff"/>
                  </a:solidFill>
                </a:uFill>
                <a:latin typeface="Calibri"/>
                <a:ea typeface="DejaVu Sans"/>
              </a:rPr>
              <a:t>Objectif: réalisation un site internet du modèle wiki (model basique) afin de remplacer l’ancien système</a:t>
            </a: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p:txBody>
      </p:sp>
      <p:sp>
        <p:nvSpPr>
          <p:cNvPr id="91" name="CustomShape 7"/>
          <p:cNvSpPr/>
          <p:nvPr/>
        </p:nvSpPr>
        <p:spPr>
          <a:xfrm>
            <a:off x="0" y="2012760"/>
            <a:ext cx="9142920" cy="2833920"/>
          </a:xfrm>
          <a:prstGeom prst="rect">
            <a:avLst/>
          </a:prstGeom>
          <a:noFill/>
          <a:ln>
            <a:noFill/>
          </a:ln>
        </p:spPr>
        <p:style>
          <a:lnRef idx="0"/>
          <a:fillRef idx="0"/>
          <a:effectRef idx="0"/>
          <a:fontRef idx="minor"/>
        </p:style>
        <p:txBody>
          <a:bodyPr lIns="90000" rIns="90000" tIns="45000" bIns="45000"/>
          <a:p>
            <a:pPr>
              <a:lnSpc>
                <a:spcPct val="100000"/>
              </a:lnSpc>
            </a:pPr>
            <a:r>
              <a:rPr b="0" lang="fr-FR" sz="2000" spc="-1" strike="noStrike">
                <a:solidFill>
                  <a:srgbClr val="000000"/>
                </a:solidFill>
                <a:uFill>
                  <a:solidFill>
                    <a:srgbClr val="ffffff"/>
                  </a:solidFill>
                </a:uFill>
                <a:latin typeface="Calibri"/>
                <a:ea typeface="DejaVu Sans"/>
              </a:rPr>
              <a:t>Besoin:</a:t>
            </a: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a:p>
            <a:pPr marL="285840" indent="-284760">
              <a:lnSpc>
                <a:spcPct val="100000"/>
              </a:lnSpc>
              <a:buClr>
                <a:srgbClr val="000000"/>
              </a:buClr>
              <a:buFont typeface="StarSymbol"/>
              <a:buChar char="-"/>
            </a:pPr>
            <a:r>
              <a:rPr b="0" lang="fr-FR" sz="2000" spc="-1" strike="noStrike">
                <a:solidFill>
                  <a:srgbClr val="000000"/>
                </a:solidFill>
                <a:uFill>
                  <a:solidFill>
                    <a:srgbClr val="ffffff"/>
                  </a:solidFill>
                </a:uFill>
                <a:latin typeface="Calibri"/>
                <a:ea typeface="DejaVu Sans"/>
              </a:rPr>
              <a:t>Création du site wiki</a:t>
            </a: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a:p>
            <a:pPr marL="285840" indent="-284760">
              <a:lnSpc>
                <a:spcPct val="100000"/>
              </a:lnSpc>
              <a:buClr>
                <a:srgbClr val="000000"/>
              </a:buClr>
              <a:buFont typeface="StarSymbol"/>
              <a:buChar char="-"/>
            </a:pPr>
            <a:r>
              <a:rPr b="0" lang="fr-FR" sz="2000" spc="-1" strike="noStrike">
                <a:solidFill>
                  <a:srgbClr val="000000"/>
                </a:solidFill>
                <a:uFill>
                  <a:solidFill>
                    <a:srgbClr val="ffffff"/>
                  </a:solidFill>
                </a:uFill>
                <a:latin typeface="Calibri"/>
                <a:ea typeface="DejaVu Sans"/>
              </a:rPr>
              <a:t>Langage utiliser: Python</a:t>
            </a: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a:p>
            <a:pPr marL="285840" indent="-284760">
              <a:lnSpc>
                <a:spcPct val="100000"/>
              </a:lnSpc>
              <a:buClr>
                <a:srgbClr val="000000"/>
              </a:buClr>
              <a:buFont typeface="StarSymbol"/>
              <a:buChar char="-"/>
            </a:pPr>
            <a:r>
              <a:rPr b="0" lang="fr-FR" sz="2000" spc="-1" strike="noStrike">
                <a:solidFill>
                  <a:srgbClr val="000000"/>
                </a:solidFill>
                <a:uFill>
                  <a:solidFill>
                    <a:srgbClr val="ffffff"/>
                  </a:solidFill>
                </a:uFill>
                <a:latin typeface="Calibri"/>
                <a:ea typeface="DejaVu Sans"/>
              </a:rPr>
              <a:t>Le code se repose sur la fremwork: FLASK</a:t>
            </a: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a:p>
            <a:pPr marL="285840" indent="-284760">
              <a:lnSpc>
                <a:spcPct val="100000"/>
              </a:lnSpc>
              <a:buClr>
                <a:srgbClr val="000000"/>
              </a:buClr>
              <a:buFont typeface="StarSymbol"/>
              <a:buChar char="-"/>
            </a:pPr>
            <a:r>
              <a:rPr b="0" lang="fr-FR" sz="2000" spc="-1" strike="noStrike">
                <a:solidFill>
                  <a:srgbClr val="000000"/>
                </a:solidFill>
                <a:uFill>
                  <a:solidFill>
                    <a:srgbClr val="ffffff"/>
                  </a:solidFill>
                </a:uFill>
                <a:latin typeface="Calibri"/>
                <a:ea typeface="DejaVu Sans"/>
              </a:rPr>
              <a:t>Gestionnaire de base de donnée: MongoDB</a:t>
            </a:r>
            <a:endParaRPr b="0" lang="fr-FR" sz="1800" spc="-1" strike="noStrike">
              <a:solidFill>
                <a:srgbClr val="000000"/>
              </a:solidFill>
              <a:uFill>
                <a:solidFill>
                  <a:srgbClr val="ffffff"/>
                </a:solidFill>
              </a:uFill>
              <a:latin typeface="Arial"/>
            </a:endParaRPr>
          </a:p>
        </p:txBody>
      </p:sp>
    </p:spTree>
  </p:cSld>
  <p:timing>
    <p:tnLst>
      <p:par>
        <p:cTn id="5" dur="indefinite" restart="never" nodeType="tmRoot">
          <p:childTnLst>
            <p:seq>
              <p:cTn id="6" nodeType="mainSeq"/>
              <p:prevCondLst>
                <p:cond delay="0" evt="onPrev">
                  <p:tgtEl>
                    <p:sldTgt/>
                  </p:tgtEl>
                </p:cond>
              </p:prevCondLst>
              <p:nextCondLst>
                <p:cond delay="0" evt="onNext">
                  <p:tgtEl>
                    <p:sldTgt/>
                  </p:tgtEl>
                </p:cond>
              </p:nextCondLst>
            </p:seq>
          </p:childTnLst>
        </p:cTn>
      </p:par>
    </p:tnLst>
  </p:timing>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9" name="CustomShape 1"/>
          <p:cNvSpPr/>
          <p:nvPr/>
        </p:nvSpPr>
        <p:spPr>
          <a:xfrm>
            <a:off x="1440000" y="936000"/>
            <a:ext cx="6047640" cy="2137680"/>
          </a:xfrm>
          <a:prstGeom prst="rect">
            <a:avLst/>
          </a:prstGeom>
          <a:noFill/>
          <a:ln>
            <a:noFill/>
          </a:ln>
        </p:spPr>
        <p:style>
          <a:lnRef idx="0"/>
          <a:fillRef idx="0"/>
          <a:effectRef idx="0"/>
          <a:fontRef idx="minor"/>
        </p:style>
        <p:txBody>
          <a:bodyPr lIns="90000" rIns="90000" tIns="45000" bIns="45000"/>
          <a:p>
            <a:r>
              <a:rPr b="0" lang="fr-FR" sz="1800" spc="-1" strike="noStrike">
                <a:solidFill>
                  <a:srgbClr val="000000"/>
                </a:solidFill>
                <a:uFill>
                  <a:solidFill>
                    <a:srgbClr val="ffffff"/>
                  </a:solidFill>
                </a:uFill>
                <a:latin typeface="Arial"/>
              </a:rPr>
              <a:t>Une fois le build de Jenkins validé, Docker build (construit) une image du projet. </a:t>
            </a:r>
            <a:endParaRPr b="0" lang="fr-FR" sz="1800" spc="-1" strike="noStrike">
              <a:solidFill>
                <a:srgbClr val="000000"/>
              </a:solidFill>
              <a:uFill>
                <a:solidFill>
                  <a:srgbClr val="ffffff"/>
                </a:solidFill>
              </a:uFill>
              <a:latin typeface="Arial"/>
            </a:endParaRPr>
          </a:p>
          <a:p>
            <a:r>
              <a:rPr b="0" lang="fr-FR" sz="1800" spc="-1" strike="noStrike">
                <a:solidFill>
                  <a:srgbClr val="000000"/>
                </a:solidFill>
                <a:uFill>
                  <a:solidFill>
                    <a:srgbClr val="ffffff"/>
                  </a:solidFill>
                </a:uFill>
                <a:latin typeface="Arial"/>
              </a:rPr>
              <a:t>Cette image est alors enfermée dans un conteneur, et disponible via le docker hub. </a:t>
            </a:r>
            <a:endParaRPr b="0" lang="fr-FR" sz="1800" spc="-1" strike="noStrike">
              <a:solidFill>
                <a:srgbClr val="000000"/>
              </a:solidFill>
              <a:uFill>
                <a:solidFill>
                  <a:srgbClr val="ffffff"/>
                </a:solidFill>
              </a:uFill>
              <a:latin typeface="Arial"/>
            </a:endParaRPr>
          </a:p>
          <a:p>
            <a:r>
              <a:rPr b="0" lang="fr-FR" sz="1800" spc="-1" strike="noStrike">
                <a:solidFill>
                  <a:srgbClr val="000000"/>
                </a:solidFill>
                <a:uFill>
                  <a:solidFill>
                    <a:srgbClr val="ffffff"/>
                  </a:solidFill>
                </a:uFill>
                <a:latin typeface="Arial"/>
              </a:rPr>
              <a:t>Les membres de l’équipe peuvent alors récupérer l’image via le docker hub et la déployer sur leur propre machine, sans avoir à réinstaller les modules nécessaires à l’exécution du programme ni à paramétrer.</a:t>
            </a:r>
            <a:endParaRPr b="0" lang="fr-FR" sz="1800" spc="-1" strike="noStrike">
              <a:solidFill>
                <a:srgbClr val="000000"/>
              </a:solidFill>
              <a:uFill>
                <a:solidFill>
                  <a:srgbClr val="ffffff"/>
                </a:solidFill>
              </a:uFill>
              <a:latin typeface="Arial"/>
            </a:endParaRPr>
          </a:p>
        </p:txBody>
      </p:sp>
      <p:pic>
        <p:nvPicPr>
          <p:cNvPr id="230" name="" descr=""/>
          <p:cNvPicPr/>
          <p:nvPr/>
        </p:nvPicPr>
        <p:blipFill>
          <a:blip r:embed="rId1"/>
          <a:stretch/>
        </p:blipFill>
        <p:spPr>
          <a:xfrm>
            <a:off x="504000" y="3456000"/>
            <a:ext cx="7848000" cy="3006000"/>
          </a:xfrm>
          <a:prstGeom prst="rect">
            <a:avLst/>
          </a:prstGeom>
          <a:ln>
            <a:noFill/>
          </a:ln>
        </p:spPr>
      </p:pic>
    </p:spTree>
  </p:cSld>
  <p:timing>
    <p:tnLst>
      <p:par>
        <p:cTn id="59" dur="indefinite" restart="never" nodeType="tmRoot">
          <p:childTnLst>
            <p:seq>
              <p:cTn id="60" nodeType="mainSeq"/>
              <p:prevCondLst>
                <p:cond delay="0" evt="onPrev">
                  <p:tgtEl>
                    <p:sldTgt/>
                  </p:tgtEl>
                </p:cond>
              </p:prevCondLst>
              <p:nextCondLst>
                <p:cond delay="0" evt="onNext">
                  <p:tgtEl>
                    <p:sldTgt/>
                  </p:tgtEl>
                </p:cond>
              </p:nextCondLst>
            </p:seq>
          </p:childTnLst>
        </p:cTn>
      </p:par>
    </p:tnLst>
  </p:timing>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31" name="" descr=""/>
          <p:cNvPicPr/>
          <p:nvPr/>
        </p:nvPicPr>
        <p:blipFill>
          <a:blip r:embed="rId1"/>
          <a:stretch/>
        </p:blipFill>
        <p:spPr>
          <a:xfrm>
            <a:off x="1437840" y="1008000"/>
            <a:ext cx="6554160" cy="2256480"/>
          </a:xfrm>
          <a:prstGeom prst="rect">
            <a:avLst/>
          </a:prstGeom>
          <a:ln>
            <a:noFill/>
          </a:ln>
        </p:spPr>
      </p:pic>
      <p:sp>
        <p:nvSpPr>
          <p:cNvPr id="232" name="TextShape 1"/>
          <p:cNvSpPr txBox="1"/>
          <p:nvPr/>
        </p:nvSpPr>
        <p:spPr>
          <a:xfrm>
            <a:off x="1656000" y="432000"/>
            <a:ext cx="6192000" cy="346320"/>
          </a:xfrm>
          <a:prstGeom prst="rect">
            <a:avLst/>
          </a:prstGeom>
          <a:noFill/>
          <a:ln>
            <a:noFill/>
          </a:ln>
        </p:spPr>
        <p:txBody>
          <a:bodyPr lIns="90000" rIns="90000" tIns="45000" bIns="45000"/>
          <a:p>
            <a:r>
              <a:rPr b="0" lang="fr-FR" sz="1800" spc="-1" strike="noStrike">
                <a:solidFill>
                  <a:srgbClr val="000000"/>
                </a:solidFill>
                <a:uFill>
                  <a:solidFill>
                    <a:srgbClr val="ffffff"/>
                  </a:solidFill>
                </a:uFill>
                <a:latin typeface="Arial"/>
              </a:rPr>
              <a:t>Le docker hub permet la récupération de l’image du projet.</a:t>
            </a:r>
            <a:endParaRPr b="0" lang="fr-FR" sz="1800" spc="-1" strike="noStrike">
              <a:solidFill>
                <a:srgbClr val="000000"/>
              </a:solidFill>
              <a:uFill>
                <a:solidFill>
                  <a:srgbClr val="ffffff"/>
                </a:solidFill>
              </a:uFill>
              <a:latin typeface="Arial"/>
            </a:endParaRPr>
          </a:p>
        </p:txBody>
      </p:sp>
      <p:pic>
        <p:nvPicPr>
          <p:cNvPr id="233" name="" descr=""/>
          <p:cNvPicPr/>
          <p:nvPr/>
        </p:nvPicPr>
        <p:blipFill>
          <a:blip r:embed="rId2"/>
          <a:stretch/>
        </p:blipFill>
        <p:spPr>
          <a:xfrm>
            <a:off x="648000" y="3941280"/>
            <a:ext cx="8135640" cy="2173680"/>
          </a:xfrm>
          <a:prstGeom prst="rect">
            <a:avLst/>
          </a:prstGeom>
          <a:ln>
            <a:noFill/>
          </a:ln>
        </p:spPr>
      </p:pic>
      <p:sp>
        <p:nvSpPr>
          <p:cNvPr id="234" name="TextShape 2"/>
          <p:cNvSpPr txBox="1"/>
          <p:nvPr/>
        </p:nvSpPr>
        <p:spPr>
          <a:xfrm>
            <a:off x="1512000" y="3384000"/>
            <a:ext cx="6336000" cy="346320"/>
          </a:xfrm>
          <a:prstGeom prst="rect">
            <a:avLst/>
          </a:prstGeom>
          <a:noFill/>
          <a:ln>
            <a:noFill/>
          </a:ln>
        </p:spPr>
        <p:txBody>
          <a:bodyPr lIns="90000" rIns="90000" tIns="45000" bIns="45000"/>
          <a:p>
            <a:r>
              <a:rPr b="0" lang="fr-FR" sz="1800" spc="-1" strike="noStrike">
                <a:solidFill>
                  <a:srgbClr val="000000"/>
                </a:solidFill>
                <a:uFill>
                  <a:solidFill>
                    <a:srgbClr val="ffffff"/>
                  </a:solidFill>
                </a:uFill>
                <a:latin typeface="Arial"/>
              </a:rPr>
              <a:t>De même, Kitematic propose les images du projet</a:t>
            </a:r>
            <a:endParaRPr b="0" lang="fr-FR" sz="1800" spc="-1" strike="noStrike">
              <a:solidFill>
                <a:srgbClr val="000000"/>
              </a:solidFill>
              <a:uFill>
                <a:solidFill>
                  <a:srgbClr val="ffffff"/>
                </a:solidFill>
              </a:uFill>
              <a:latin typeface="Arial"/>
            </a:endParaRPr>
          </a:p>
        </p:txBody>
      </p:sp>
    </p:spTree>
  </p:cSld>
  <p:timing>
    <p:tnLst>
      <p:par>
        <p:cTn id="61" dur="indefinite" restart="never" nodeType="tmRoot">
          <p:childTnLst>
            <p:seq>
              <p:cTn id="62" nodeType="mainSeq"/>
              <p:prevCondLst>
                <p:cond delay="0" evt="onPrev">
                  <p:tgtEl>
                    <p:sldTgt/>
                  </p:tgtEl>
                </p:cond>
              </p:prevCondLst>
              <p:nextCondLst>
                <p:cond delay="0" evt="onNext">
                  <p:tgtEl>
                    <p:sldTgt/>
                  </p:tgtEl>
                </p:cond>
              </p:nextCondLst>
            </p:seq>
          </p:childTnLst>
        </p:cTn>
      </p:par>
    </p:tnLst>
  </p:timing>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5" name="TextShape 1"/>
          <p:cNvSpPr txBox="1"/>
          <p:nvPr/>
        </p:nvSpPr>
        <p:spPr>
          <a:xfrm>
            <a:off x="1656000" y="504000"/>
            <a:ext cx="6192000" cy="602280"/>
          </a:xfrm>
          <a:prstGeom prst="rect">
            <a:avLst/>
          </a:prstGeom>
          <a:noFill/>
          <a:ln>
            <a:noFill/>
          </a:ln>
        </p:spPr>
        <p:txBody>
          <a:bodyPr lIns="90000" rIns="90000" tIns="45000" bIns="45000"/>
          <a:p>
            <a:r>
              <a:rPr b="0" i="1" lang="fr-FR" sz="1800" spc="-1" strike="noStrike">
                <a:solidFill>
                  <a:srgbClr val="000000"/>
                </a:solidFill>
                <a:uFill>
                  <a:solidFill>
                    <a:srgbClr val="ffffff"/>
                  </a:solidFill>
                </a:uFill>
                <a:latin typeface="Arial"/>
              </a:rPr>
              <a:t>Pour le groupe</a:t>
            </a:r>
            <a:r>
              <a:rPr b="0" lang="fr-FR" sz="1800" spc="-1" strike="noStrike">
                <a:solidFill>
                  <a:srgbClr val="000000"/>
                </a:solidFill>
                <a:uFill>
                  <a:solidFill>
                    <a:srgbClr val="ffffff"/>
                  </a:solidFill>
                </a:uFill>
                <a:latin typeface="Arial"/>
              </a:rPr>
              <a:t> : PREREQUIS TECHNIQUES DOCKER ET JENKINS</a:t>
            </a:r>
            <a:endParaRPr b="0" lang="fr-FR" sz="1800" spc="-1" strike="noStrike">
              <a:solidFill>
                <a:srgbClr val="000000"/>
              </a:solidFill>
              <a:uFill>
                <a:solidFill>
                  <a:srgbClr val="ffffff"/>
                </a:solidFill>
              </a:uFill>
              <a:latin typeface="Arial"/>
            </a:endParaRPr>
          </a:p>
        </p:txBody>
      </p:sp>
      <p:sp>
        <p:nvSpPr>
          <p:cNvPr id="236" name="TextShape 2"/>
          <p:cNvSpPr txBox="1"/>
          <p:nvPr/>
        </p:nvSpPr>
        <p:spPr>
          <a:xfrm>
            <a:off x="1152000" y="1152000"/>
            <a:ext cx="7056000" cy="5465520"/>
          </a:xfrm>
          <a:prstGeom prst="rect">
            <a:avLst/>
          </a:prstGeom>
          <a:noFill/>
          <a:ln>
            <a:noFill/>
          </a:ln>
        </p:spPr>
        <p:txBody>
          <a:bodyPr lIns="90000" rIns="90000" tIns="45000" bIns="45000"/>
          <a:p>
            <a:r>
              <a:rPr b="0" lang="fr-FR" sz="1800" spc="-1" strike="noStrike">
                <a:solidFill>
                  <a:srgbClr val="000000"/>
                </a:solidFill>
                <a:uFill>
                  <a:solidFill>
                    <a:srgbClr val="ffffff"/>
                  </a:solidFill>
                </a:uFill>
                <a:latin typeface="Arial"/>
              </a:rPr>
              <a:t>INSTALLATION DOCKER ET JENKINS</a:t>
            </a:r>
            <a:endParaRPr b="0" lang="fr-FR" sz="1800" spc="-1" strike="noStrike">
              <a:solidFill>
                <a:srgbClr val="000000"/>
              </a:solidFill>
              <a:uFill>
                <a:solidFill>
                  <a:srgbClr val="ffffff"/>
                </a:solidFill>
              </a:uFill>
              <a:latin typeface="Arial"/>
            </a:endParaRPr>
          </a:p>
          <a:p>
            <a:r>
              <a:rPr b="0" lang="fr-FR" sz="1800" spc="-1" strike="noStrike">
                <a:solidFill>
                  <a:srgbClr val="000000"/>
                </a:solidFill>
                <a:uFill>
                  <a:solidFill>
                    <a:srgbClr val="ffffff"/>
                  </a:solidFill>
                </a:uFill>
                <a:latin typeface="Arial"/>
              </a:rPr>
              <a:t>- désinstallation de oracle virtualbox si vous l’avez sur votre ordi</a:t>
            </a:r>
            <a:endParaRPr b="0" lang="fr-FR" sz="1800" spc="-1" strike="noStrike">
              <a:solidFill>
                <a:srgbClr val="000000"/>
              </a:solidFill>
              <a:uFill>
                <a:solidFill>
                  <a:srgbClr val="ffffff"/>
                </a:solidFill>
              </a:uFill>
              <a:latin typeface="Arial"/>
            </a:endParaRPr>
          </a:p>
          <a:p>
            <a:r>
              <a:rPr b="0" lang="fr-FR" sz="1800" spc="-1" strike="noStrike">
                <a:solidFill>
                  <a:srgbClr val="000000"/>
                </a:solidFill>
                <a:uFill>
                  <a:solidFill>
                    <a:srgbClr val="ffffff"/>
                  </a:solidFill>
                </a:uFill>
                <a:latin typeface="Arial"/>
              </a:rPr>
              <a:t>- installation de docker for windows. Ne pas oublier de s’authentifier ou créer un compte docker</a:t>
            </a:r>
            <a:endParaRPr b="0" lang="fr-FR" sz="1800" spc="-1" strike="noStrike">
              <a:solidFill>
                <a:srgbClr val="000000"/>
              </a:solidFill>
              <a:uFill>
                <a:solidFill>
                  <a:srgbClr val="ffffff"/>
                </a:solidFill>
              </a:uFill>
              <a:latin typeface="Arial"/>
            </a:endParaRPr>
          </a:p>
          <a:p>
            <a:r>
              <a:rPr b="0" lang="fr-FR" sz="1800" spc="-1" strike="noStrike">
                <a:solidFill>
                  <a:srgbClr val="000000"/>
                </a:solidFill>
                <a:uFill>
                  <a:solidFill>
                    <a:srgbClr val="ffffff"/>
                  </a:solidFill>
                </a:uFill>
                <a:latin typeface="Arial"/>
              </a:rPr>
              <a:t>- une fois installé : clic droit sur la petite baleine, settings, reset, rester factory</a:t>
            </a:r>
            <a:endParaRPr b="0" lang="fr-FR" sz="1800" spc="-1" strike="noStrike">
              <a:solidFill>
                <a:srgbClr val="000000"/>
              </a:solidFill>
              <a:uFill>
                <a:solidFill>
                  <a:srgbClr val="ffffff"/>
                </a:solidFill>
              </a:uFill>
              <a:latin typeface="Arial"/>
            </a:endParaRPr>
          </a:p>
          <a:p>
            <a:r>
              <a:rPr b="0" lang="fr-FR" sz="1800" spc="-1" strike="noStrike">
                <a:solidFill>
                  <a:srgbClr val="000000"/>
                </a:solidFill>
                <a:uFill>
                  <a:solidFill>
                    <a:srgbClr val="ffffff"/>
                  </a:solidFill>
                </a:uFill>
                <a:latin typeface="Arial"/>
              </a:rPr>
              <a:t>- laisser le redémarrage</a:t>
            </a:r>
            <a:endParaRPr b="0" lang="fr-FR" sz="1800" spc="-1" strike="noStrike">
              <a:solidFill>
                <a:srgbClr val="000000"/>
              </a:solidFill>
              <a:uFill>
                <a:solidFill>
                  <a:srgbClr val="ffffff"/>
                </a:solidFill>
              </a:uFill>
              <a:latin typeface="Arial"/>
            </a:endParaRPr>
          </a:p>
          <a:p>
            <a:r>
              <a:rPr b="0" lang="fr-FR" sz="1800" spc="-1" strike="noStrike">
                <a:solidFill>
                  <a:srgbClr val="000000"/>
                </a:solidFill>
                <a:uFill>
                  <a:solidFill>
                    <a:srgbClr val="ffffff"/>
                  </a:solidFill>
                </a:uFill>
                <a:latin typeface="Arial"/>
              </a:rPr>
              <a:t>- une fois redémarré : clic droit sur la petite baleine, switch to linux containers</a:t>
            </a:r>
            <a:endParaRPr b="0" lang="fr-FR" sz="1800" spc="-1" strike="noStrike">
              <a:solidFill>
                <a:srgbClr val="000000"/>
              </a:solidFill>
              <a:uFill>
                <a:solidFill>
                  <a:srgbClr val="ffffff"/>
                </a:solidFill>
              </a:uFill>
              <a:latin typeface="Arial"/>
            </a:endParaRPr>
          </a:p>
          <a:p>
            <a:r>
              <a:rPr b="0" lang="fr-FR" sz="1800" spc="-1" strike="noStrike">
                <a:solidFill>
                  <a:srgbClr val="000000"/>
                </a:solidFill>
                <a:uFill>
                  <a:solidFill>
                    <a:srgbClr val="ffffff"/>
                  </a:solidFill>
                </a:uFill>
                <a:latin typeface="Arial"/>
              </a:rPr>
              <a:t>- aller sur le site de kitematic et télécharger toolbox for docker windows</a:t>
            </a:r>
            <a:endParaRPr b="0" lang="fr-FR" sz="1800" spc="-1" strike="noStrike">
              <a:solidFill>
                <a:srgbClr val="000000"/>
              </a:solidFill>
              <a:uFill>
                <a:solidFill>
                  <a:srgbClr val="ffffff"/>
                </a:solidFill>
              </a:uFill>
              <a:latin typeface="Arial"/>
            </a:endParaRPr>
          </a:p>
          <a:p>
            <a:r>
              <a:rPr b="0" lang="fr-FR" sz="1800" spc="-1" strike="noStrike">
                <a:solidFill>
                  <a:srgbClr val="000000"/>
                </a:solidFill>
                <a:uFill>
                  <a:solidFill>
                    <a:srgbClr val="ffffff"/>
                  </a:solidFill>
                </a:uFill>
                <a:latin typeface="Arial"/>
              </a:rPr>
              <a:t>- pas de chose spécifique à réalisere pendant l’install</a:t>
            </a:r>
            <a:endParaRPr b="0" lang="fr-FR" sz="1800" spc="-1" strike="noStrike">
              <a:solidFill>
                <a:srgbClr val="000000"/>
              </a:solidFill>
              <a:uFill>
                <a:solidFill>
                  <a:srgbClr val="ffffff"/>
                </a:solidFill>
              </a:uFill>
              <a:latin typeface="Arial"/>
            </a:endParaRPr>
          </a:p>
          <a:p>
            <a:endParaRPr b="0" lang="fr-FR" sz="1800" spc="-1" strike="noStrike">
              <a:solidFill>
                <a:srgbClr val="000000"/>
              </a:solidFill>
              <a:uFill>
                <a:solidFill>
                  <a:srgbClr val="ffffff"/>
                </a:solidFill>
              </a:uFill>
              <a:latin typeface="Arial"/>
            </a:endParaRPr>
          </a:p>
          <a:p>
            <a:r>
              <a:rPr b="0" lang="fr-FR" sz="1800" spc="-1" strike="noStrike">
                <a:solidFill>
                  <a:srgbClr val="000000"/>
                </a:solidFill>
                <a:uFill>
                  <a:solidFill>
                    <a:srgbClr val="ffffff"/>
                  </a:solidFill>
                </a:uFill>
                <a:latin typeface="Arial"/>
              </a:rPr>
              <a:t>DEPLOIEMENT JENKINS</a:t>
            </a:r>
            <a:endParaRPr b="0" lang="fr-FR" sz="1800" spc="-1" strike="noStrike">
              <a:solidFill>
                <a:srgbClr val="000000"/>
              </a:solidFill>
              <a:uFill>
                <a:solidFill>
                  <a:srgbClr val="ffffff"/>
                </a:solidFill>
              </a:uFill>
              <a:latin typeface="Arial"/>
            </a:endParaRPr>
          </a:p>
          <a:p>
            <a:r>
              <a:rPr b="0" lang="fr-FR" sz="1800" spc="-1" strike="noStrike">
                <a:solidFill>
                  <a:srgbClr val="000000"/>
                </a:solidFill>
                <a:uFill>
                  <a:solidFill>
                    <a:srgbClr val="ffffff"/>
                  </a:solidFill>
                </a:uFill>
                <a:latin typeface="Arial"/>
              </a:rPr>
              <a:t>- démarrer docker (s’il n’est pas encore démarré)</a:t>
            </a:r>
            <a:endParaRPr b="0" lang="fr-FR" sz="1800" spc="-1" strike="noStrike">
              <a:solidFill>
                <a:srgbClr val="000000"/>
              </a:solidFill>
              <a:uFill>
                <a:solidFill>
                  <a:srgbClr val="ffffff"/>
                </a:solidFill>
              </a:uFill>
              <a:latin typeface="Arial"/>
            </a:endParaRPr>
          </a:p>
          <a:p>
            <a:r>
              <a:rPr b="0" lang="fr-FR" sz="1800" spc="-1" strike="noStrike">
                <a:solidFill>
                  <a:srgbClr val="000000"/>
                </a:solidFill>
                <a:uFill>
                  <a:solidFill>
                    <a:srgbClr val="ffffff"/>
                  </a:solidFill>
                </a:uFill>
                <a:latin typeface="Arial"/>
              </a:rPr>
              <a:t>- aller sur kitematic, localiser jenkins, create</a:t>
            </a:r>
            <a:endParaRPr b="0" lang="fr-FR" sz="1800" spc="-1" strike="noStrike">
              <a:solidFill>
                <a:srgbClr val="000000"/>
              </a:solidFill>
              <a:uFill>
                <a:solidFill>
                  <a:srgbClr val="ffffff"/>
                </a:solidFill>
              </a:uFill>
              <a:latin typeface="Arial"/>
            </a:endParaRPr>
          </a:p>
          <a:p>
            <a:r>
              <a:rPr b="0" lang="fr-FR" sz="1800" spc="-1" strike="noStrike">
                <a:solidFill>
                  <a:srgbClr val="000000"/>
                </a:solidFill>
                <a:uFill>
                  <a:solidFill>
                    <a:srgbClr val="ffffff"/>
                  </a:solidFill>
                </a:uFill>
                <a:latin typeface="Arial"/>
              </a:rPr>
              <a:t>- trouver le mdp dans les logs et faire un copier-coller, le stocker quelque part</a:t>
            </a:r>
            <a:endParaRPr b="0" lang="fr-FR" sz="1800" spc="-1" strike="noStrike">
              <a:solidFill>
                <a:srgbClr val="000000"/>
              </a:solidFill>
              <a:uFill>
                <a:solidFill>
                  <a:srgbClr val="ffffff"/>
                </a:solidFill>
              </a:uFill>
              <a:latin typeface="Arial"/>
            </a:endParaRPr>
          </a:p>
          <a:p>
            <a:r>
              <a:rPr b="0" lang="fr-FR" sz="1800" spc="-1" strike="noStrike">
                <a:solidFill>
                  <a:srgbClr val="000000"/>
                </a:solidFill>
                <a:uFill>
                  <a:solidFill>
                    <a:srgbClr val="ffffff"/>
                  </a:solidFill>
                </a:uFill>
                <a:latin typeface="Arial"/>
              </a:rPr>
              <a:t>- aller dans settings du build de jenkins, hostname/ports, et repérer le numéro de port associé à localhost</a:t>
            </a:r>
            <a:endParaRPr b="0" lang="fr-FR" sz="1800" spc="-1" strike="noStrike">
              <a:solidFill>
                <a:srgbClr val="000000"/>
              </a:solidFill>
              <a:uFill>
                <a:solidFill>
                  <a:srgbClr val="ffffff"/>
                </a:solidFill>
              </a:uFill>
              <a:latin typeface="Arial"/>
            </a:endParaRPr>
          </a:p>
          <a:p>
            <a:r>
              <a:rPr b="0" lang="fr-FR" sz="1800" spc="-1" strike="noStrike">
                <a:solidFill>
                  <a:srgbClr val="000000"/>
                </a:solidFill>
                <a:uFill>
                  <a:solidFill>
                    <a:srgbClr val="ffffff"/>
                  </a:solidFill>
                </a:uFill>
                <a:latin typeface="Arial"/>
              </a:rPr>
              <a:t>- ouvrir le navigateur : localhost:port en question</a:t>
            </a:r>
            <a:endParaRPr b="0" lang="fr-FR" sz="1800" spc="-1" strike="noStrike">
              <a:solidFill>
                <a:srgbClr val="000000"/>
              </a:solidFill>
              <a:uFill>
                <a:solidFill>
                  <a:srgbClr val="ffffff"/>
                </a:solidFill>
              </a:uFill>
              <a:latin typeface="Arial"/>
            </a:endParaRPr>
          </a:p>
        </p:txBody>
      </p:sp>
    </p:spTree>
  </p:cSld>
  <p:timing>
    <p:tnLst>
      <p:par>
        <p:cTn id="63" dur="indefinite" restart="never" nodeType="tmRoot">
          <p:childTnLst>
            <p:seq>
              <p:cTn id="64" nodeType="mainSeq"/>
              <p:prevCondLst>
                <p:cond delay="0" evt="onPrev">
                  <p:tgtEl>
                    <p:sldTgt/>
                  </p:tgtEl>
                </p:cond>
              </p:prevCondLst>
              <p:nextCondLst>
                <p:cond delay="0" evt="onNext">
                  <p:tgtEl>
                    <p:sldTgt/>
                  </p:tgtEl>
                </p:cond>
              </p:nextCondLst>
            </p:seq>
          </p:childTnLst>
        </p:cTn>
      </p:par>
    </p:tnLst>
  </p:timing>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7" name="TextShape 1"/>
          <p:cNvSpPr txBox="1"/>
          <p:nvPr/>
        </p:nvSpPr>
        <p:spPr>
          <a:xfrm>
            <a:off x="1296000" y="792000"/>
            <a:ext cx="6624000" cy="3673800"/>
          </a:xfrm>
          <a:prstGeom prst="rect">
            <a:avLst/>
          </a:prstGeom>
          <a:noFill/>
          <a:ln>
            <a:noFill/>
          </a:ln>
        </p:spPr>
        <p:txBody>
          <a:bodyPr lIns="90000" rIns="90000" tIns="45000" bIns="45000"/>
          <a:p>
            <a:r>
              <a:rPr b="0" lang="fr-FR" sz="1800" spc="-1" strike="noStrike">
                <a:solidFill>
                  <a:srgbClr val="000000"/>
                </a:solidFill>
                <a:uFill>
                  <a:solidFill>
                    <a:srgbClr val="ffffff"/>
                  </a:solidFill>
                </a:uFill>
                <a:latin typeface="Arial"/>
              </a:rPr>
              <a:t>UTILISATION JENKINS</a:t>
            </a:r>
            <a:endParaRPr b="0" lang="fr-FR" sz="1800" spc="-1" strike="noStrike">
              <a:solidFill>
                <a:srgbClr val="000000"/>
              </a:solidFill>
              <a:uFill>
                <a:solidFill>
                  <a:srgbClr val="ffffff"/>
                </a:solidFill>
              </a:uFill>
              <a:latin typeface="Arial"/>
            </a:endParaRPr>
          </a:p>
          <a:p>
            <a:r>
              <a:rPr b="0" lang="fr-FR" sz="1800" spc="-1" strike="noStrike">
                <a:solidFill>
                  <a:srgbClr val="000000"/>
                </a:solidFill>
                <a:uFill>
                  <a:solidFill>
                    <a:srgbClr val="ffffff"/>
                  </a:solidFill>
                </a:uFill>
                <a:latin typeface="Arial"/>
              </a:rPr>
              <a:t>- Jenkins dans le vabigateur : s’authentifier grâce au mdp stocker</a:t>
            </a:r>
            <a:endParaRPr b="0" lang="fr-FR" sz="1800" spc="-1" strike="noStrike">
              <a:solidFill>
                <a:srgbClr val="000000"/>
              </a:solidFill>
              <a:uFill>
                <a:solidFill>
                  <a:srgbClr val="ffffff"/>
                </a:solidFill>
              </a:uFill>
              <a:latin typeface="Arial"/>
            </a:endParaRPr>
          </a:p>
          <a:p>
            <a:r>
              <a:rPr b="0" lang="fr-FR" sz="1800" spc="-1" strike="noStrike">
                <a:solidFill>
                  <a:srgbClr val="000000"/>
                </a:solidFill>
                <a:uFill>
                  <a:solidFill>
                    <a:srgbClr val="ffffff"/>
                  </a:solidFill>
                </a:uFill>
                <a:latin typeface="Arial"/>
              </a:rPr>
              <a:t>- choisir l’installation des plugins recommandés</a:t>
            </a:r>
            <a:endParaRPr b="0" lang="fr-FR" sz="1800" spc="-1" strike="noStrike">
              <a:solidFill>
                <a:srgbClr val="000000"/>
              </a:solidFill>
              <a:uFill>
                <a:solidFill>
                  <a:srgbClr val="ffffff"/>
                </a:solidFill>
              </a:uFill>
              <a:latin typeface="Arial"/>
            </a:endParaRPr>
          </a:p>
          <a:p>
            <a:r>
              <a:rPr b="0" lang="fr-FR" sz="1800" spc="-1" strike="noStrike">
                <a:solidFill>
                  <a:srgbClr val="000000"/>
                </a:solidFill>
                <a:uFill>
                  <a:solidFill>
                    <a:srgbClr val="ffffff"/>
                  </a:solidFill>
                </a:uFill>
                <a:latin typeface="Arial"/>
              </a:rPr>
              <a:t>- ne pas créer d’utilisateur, aller directement vers l’espace administrateur</a:t>
            </a:r>
            <a:endParaRPr b="0" lang="fr-FR" sz="1800" spc="-1" strike="noStrike">
              <a:solidFill>
                <a:srgbClr val="000000"/>
              </a:solidFill>
              <a:uFill>
                <a:solidFill>
                  <a:srgbClr val="ffffff"/>
                </a:solidFill>
              </a:uFill>
              <a:latin typeface="Arial"/>
            </a:endParaRPr>
          </a:p>
          <a:p>
            <a:r>
              <a:rPr b="0" lang="fr-FR" sz="1800" spc="-1" strike="noStrike">
                <a:solidFill>
                  <a:srgbClr val="000000"/>
                </a:solidFill>
                <a:uFill>
                  <a:solidFill>
                    <a:srgbClr val="ffffff"/>
                  </a:solidFill>
                </a:uFill>
                <a:latin typeface="Arial"/>
              </a:rPr>
              <a:t>- une fois sur le tableau de bord, gestion des plugins, disponibles, taper python et dl tous les modules python</a:t>
            </a:r>
            <a:endParaRPr b="0" lang="fr-FR" sz="1800" spc="-1" strike="noStrike">
              <a:solidFill>
                <a:srgbClr val="000000"/>
              </a:solidFill>
              <a:uFill>
                <a:solidFill>
                  <a:srgbClr val="ffffff"/>
                </a:solidFill>
              </a:uFill>
              <a:latin typeface="Arial"/>
            </a:endParaRPr>
          </a:p>
          <a:p>
            <a:r>
              <a:rPr b="0" lang="fr-FR" sz="1800" spc="-1" strike="noStrike">
                <a:solidFill>
                  <a:srgbClr val="000000"/>
                </a:solidFill>
                <a:uFill>
                  <a:solidFill>
                    <a:srgbClr val="ffffff"/>
                  </a:solidFill>
                </a:uFill>
                <a:latin typeface="Arial"/>
              </a:rPr>
              <a:t>- une fois que tout est installé, aller dans le tableaude bord</a:t>
            </a:r>
            <a:endParaRPr b="0" lang="fr-FR" sz="1800" spc="-1" strike="noStrike">
              <a:solidFill>
                <a:srgbClr val="000000"/>
              </a:solidFill>
              <a:uFill>
                <a:solidFill>
                  <a:srgbClr val="ffffff"/>
                </a:solidFill>
              </a:uFill>
              <a:latin typeface="Arial"/>
            </a:endParaRPr>
          </a:p>
          <a:p>
            <a:r>
              <a:rPr b="0" lang="fr-FR" sz="1800" spc="-1" strike="noStrike">
                <a:solidFill>
                  <a:srgbClr val="000000"/>
                </a:solidFill>
                <a:uFill>
                  <a:solidFill>
                    <a:srgbClr val="ffffff"/>
                  </a:solidFill>
                </a:uFill>
                <a:latin typeface="Arial"/>
              </a:rPr>
              <a:t>- créer un job en free style, paramétrer de manière à ce que le projet vienne du repository github</a:t>
            </a:r>
            <a:endParaRPr b="0" lang="fr-FR" sz="1800" spc="-1" strike="noStrike">
              <a:solidFill>
                <a:srgbClr val="000000"/>
              </a:solidFill>
              <a:uFill>
                <a:solidFill>
                  <a:srgbClr val="ffffff"/>
                </a:solidFill>
              </a:uFill>
              <a:latin typeface="Arial"/>
            </a:endParaRPr>
          </a:p>
          <a:p>
            <a:r>
              <a:rPr b="0" lang="fr-FR" sz="1800" spc="-1" strike="noStrike">
                <a:solidFill>
                  <a:srgbClr val="000000"/>
                </a:solidFill>
                <a:uFill>
                  <a:solidFill>
                    <a:srgbClr val="ffffff"/>
                  </a:solidFill>
                </a:uFill>
                <a:latin typeface="Arial"/>
              </a:rPr>
              <a:t>- une fois tout cela validé, le build se fait immédiatement</a:t>
            </a:r>
            <a:endParaRPr b="0" lang="fr-FR" sz="1800" spc="-1" strike="noStrike">
              <a:solidFill>
                <a:srgbClr val="000000"/>
              </a:solidFill>
              <a:uFill>
                <a:solidFill>
                  <a:srgbClr val="ffffff"/>
                </a:solidFill>
              </a:uFill>
              <a:latin typeface="Arial"/>
            </a:endParaRPr>
          </a:p>
          <a:p>
            <a:r>
              <a:rPr b="0" lang="fr-FR" sz="1800" spc="-1" strike="noStrike">
                <a:solidFill>
                  <a:srgbClr val="000000"/>
                </a:solidFill>
                <a:uFill>
                  <a:solidFill>
                    <a:srgbClr val="ffffff"/>
                  </a:solidFill>
                </a:uFill>
                <a:latin typeface="Arial"/>
              </a:rPr>
              <a:t>- il y a beaucoup d’autres choses à paramétrer mais pour le projet je me suis réduite à cela</a:t>
            </a:r>
            <a:endParaRPr b="0" lang="fr-FR" sz="1800" spc="-1" strike="noStrike">
              <a:solidFill>
                <a:srgbClr val="000000"/>
              </a:solidFill>
              <a:uFill>
                <a:solidFill>
                  <a:srgbClr val="ffffff"/>
                </a:solidFill>
              </a:uFill>
              <a:latin typeface="Arial"/>
            </a:endParaRPr>
          </a:p>
        </p:txBody>
      </p:sp>
      <p:sp>
        <p:nvSpPr>
          <p:cNvPr id="238" name="TextShape 2"/>
          <p:cNvSpPr txBox="1"/>
          <p:nvPr/>
        </p:nvSpPr>
        <p:spPr>
          <a:xfrm>
            <a:off x="1296000" y="4824000"/>
            <a:ext cx="6768000" cy="1626120"/>
          </a:xfrm>
          <a:prstGeom prst="rect">
            <a:avLst/>
          </a:prstGeom>
          <a:noFill/>
          <a:ln>
            <a:noFill/>
          </a:ln>
        </p:spPr>
        <p:txBody>
          <a:bodyPr lIns="90000" rIns="90000" tIns="45000" bIns="45000"/>
          <a:p>
            <a:r>
              <a:rPr b="0" lang="fr-FR" sz="1800" spc="-1" strike="noStrike">
                <a:solidFill>
                  <a:srgbClr val="000000"/>
                </a:solidFill>
                <a:uFill>
                  <a:solidFill>
                    <a:srgbClr val="ffffff"/>
                  </a:solidFill>
                </a:uFill>
                <a:latin typeface="Arial"/>
              </a:rPr>
              <a:t>UTILISATION DOCKER</a:t>
            </a:r>
            <a:endParaRPr b="0" lang="fr-FR" sz="1800" spc="-1" strike="noStrike">
              <a:solidFill>
                <a:srgbClr val="000000"/>
              </a:solidFill>
              <a:uFill>
                <a:solidFill>
                  <a:srgbClr val="ffffff"/>
                </a:solidFill>
              </a:uFill>
              <a:latin typeface="Arial"/>
            </a:endParaRPr>
          </a:p>
          <a:p>
            <a:r>
              <a:rPr b="0" lang="fr-FR" sz="1800" spc="-1" strike="noStrike">
                <a:solidFill>
                  <a:srgbClr val="000000"/>
                </a:solidFill>
                <a:uFill>
                  <a:solidFill>
                    <a:srgbClr val="ffffff"/>
                  </a:solidFill>
                </a:uFill>
                <a:latin typeface="Arial"/>
              </a:rPr>
              <a:t>- il faut que le projet contienne un fichier Dockerfile (que je suis en train de tester)</a:t>
            </a:r>
            <a:endParaRPr b="0" lang="fr-FR" sz="1800" spc="-1" strike="noStrike">
              <a:solidFill>
                <a:srgbClr val="000000"/>
              </a:solidFill>
              <a:uFill>
                <a:solidFill>
                  <a:srgbClr val="ffffff"/>
                </a:solidFill>
              </a:uFill>
              <a:latin typeface="Arial"/>
            </a:endParaRPr>
          </a:p>
          <a:p>
            <a:r>
              <a:rPr b="0" lang="fr-FR" sz="1800" spc="-1" strike="noStrike">
                <a:solidFill>
                  <a:srgbClr val="000000"/>
                </a:solidFill>
                <a:uFill>
                  <a:solidFill>
                    <a:srgbClr val="ffffff"/>
                  </a:solidFill>
                </a:uFill>
                <a:latin typeface="Arial"/>
              </a:rPr>
              <a:t>- aller sur le site dockerhub</a:t>
            </a:r>
            <a:endParaRPr b="0" lang="fr-FR" sz="1800" spc="-1" strike="noStrike">
              <a:solidFill>
                <a:srgbClr val="000000"/>
              </a:solidFill>
              <a:uFill>
                <a:solidFill>
                  <a:srgbClr val="ffffff"/>
                </a:solidFill>
              </a:uFill>
              <a:latin typeface="Arial"/>
            </a:endParaRPr>
          </a:p>
          <a:p>
            <a:r>
              <a:rPr b="0" lang="fr-FR" sz="1800" spc="-1" strike="noStrike">
                <a:solidFill>
                  <a:srgbClr val="000000"/>
                </a:solidFill>
                <a:uFill>
                  <a:solidFill>
                    <a:srgbClr val="ffffff"/>
                  </a:solidFill>
                </a:uFill>
                <a:latin typeface="Arial"/>
              </a:rPr>
              <a:t>- create automated build</a:t>
            </a:r>
            <a:endParaRPr b="0" lang="fr-FR" sz="1800" spc="-1" strike="noStrike">
              <a:solidFill>
                <a:srgbClr val="000000"/>
              </a:solidFill>
              <a:uFill>
                <a:solidFill>
                  <a:srgbClr val="ffffff"/>
                </a:solidFill>
              </a:uFill>
              <a:latin typeface="Arial"/>
            </a:endParaRPr>
          </a:p>
          <a:p>
            <a:r>
              <a:rPr b="0" lang="fr-FR" sz="1800" spc="-1" strike="noStrike">
                <a:solidFill>
                  <a:srgbClr val="000000"/>
                </a:solidFill>
                <a:uFill>
                  <a:solidFill>
                    <a:srgbClr val="ffffff"/>
                  </a:solidFill>
                </a:uFill>
                <a:latin typeface="Arial"/>
              </a:rPr>
              <a:t>- build details =&gt; montre que le build est en cours d’exécution</a:t>
            </a:r>
            <a:endParaRPr b="0" lang="fr-FR" sz="1800" spc="-1" strike="noStrike">
              <a:solidFill>
                <a:srgbClr val="000000"/>
              </a:solidFill>
              <a:uFill>
                <a:solidFill>
                  <a:srgbClr val="ffffff"/>
                </a:solidFill>
              </a:uFill>
              <a:latin typeface="Arial"/>
            </a:endParaRPr>
          </a:p>
        </p:txBody>
      </p:sp>
    </p:spTree>
  </p:cSld>
  <p:timing>
    <p:tnLst>
      <p:par>
        <p:cTn id="65" dur="indefinite" restart="never" nodeType="tmRoot">
          <p:childTnLst>
            <p:seq>
              <p:cTn id="66" nodeType="mainSeq"/>
              <p:prevCondLst>
                <p:cond delay="0" evt="onPrev">
                  <p:tgtEl>
                    <p:sldTgt/>
                  </p:tgtEl>
                </p:cond>
              </p:prevCondLst>
              <p:nextCondLst>
                <p:cond delay="0"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2" name="CustomShape 1"/>
          <p:cNvSpPr/>
          <p:nvPr/>
        </p:nvSpPr>
        <p:spPr>
          <a:xfrm>
            <a:off x="2520" y="0"/>
            <a:ext cx="2686680" cy="430920"/>
          </a:xfrm>
          <a:prstGeom prst="homePlate">
            <a:avLst>
              <a:gd name="adj" fmla="val 50000"/>
            </a:avLst>
          </a:prstGeom>
          <a:solidFill>
            <a:schemeClr val="tx2"/>
          </a:solidFill>
          <a:ln>
            <a:solidFill>
              <a:schemeClr val="accent5">
                <a:shade val="80000"/>
                <a:hueOff val="0"/>
                <a:satOff val="0"/>
                <a:lumOff val="0"/>
                <a:alphaOff val="0"/>
              </a:schemeClr>
            </a:solidFill>
            <a:round/>
          </a:ln>
          <a:effectLst>
            <a:outerShdw blurRad="40000" dir="5400000" dist="20000" rotWithShape="0">
              <a:srgbClr val="000000">
                <a:alpha val="38000"/>
              </a:srgbClr>
            </a:outerShdw>
          </a:effectLst>
        </p:spPr>
        <p:style>
          <a:lnRef idx="3"/>
          <a:fillRef idx="0"/>
          <a:effectRef idx="1"/>
          <a:fontRef idx="minor"/>
        </p:style>
        <p:txBody>
          <a:bodyPr lIns="74520" rIns="18720" tIns="37440" bIns="37440" anchor="ctr"/>
          <a:p>
            <a:pPr algn="ctr">
              <a:lnSpc>
                <a:spcPct val="90000"/>
              </a:lnSpc>
            </a:pPr>
            <a:r>
              <a:rPr b="0" lang="fr-FR" sz="1400" spc="-1" strike="noStrike">
                <a:solidFill>
                  <a:srgbClr val="000000"/>
                </a:solidFill>
                <a:uFill>
                  <a:solidFill>
                    <a:srgbClr val="ffffff"/>
                  </a:solidFill>
                </a:uFill>
                <a:latin typeface="Calibri"/>
                <a:ea typeface="DejaVu Sans"/>
              </a:rPr>
              <a:t>introduction</a:t>
            </a:r>
            <a:endParaRPr b="0" lang="fr-FR" sz="1800" spc="-1" strike="noStrike">
              <a:solidFill>
                <a:srgbClr val="000000"/>
              </a:solidFill>
              <a:uFill>
                <a:solidFill>
                  <a:srgbClr val="ffffff"/>
                </a:solidFill>
              </a:uFill>
              <a:latin typeface="Arial"/>
            </a:endParaRPr>
          </a:p>
        </p:txBody>
      </p:sp>
      <p:sp>
        <p:nvSpPr>
          <p:cNvPr id="93" name="CustomShape 2"/>
          <p:cNvSpPr/>
          <p:nvPr/>
        </p:nvSpPr>
        <p:spPr>
          <a:xfrm>
            <a:off x="2152800" y="0"/>
            <a:ext cx="2686680" cy="430920"/>
          </a:xfrm>
          <a:prstGeom prst="chevron">
            <a:avLst>
              <a:gd name="adj" fmla="val 50000"/>
            </a:avLst>
          </a:prstGeom>
          <a:gradFill>
            <a:gsLst>
              <a:gs pos="100000">
                <a:schemeClr val="accent5">
                  <a:shade val="93000"/>
                  <a:satMod val="130000"/>
                  <a:shade val="94000"/>
                  <a:satMod val="135000"/>
                </a:schemeClr>
              </a:gs>
            </a:gsLst>
            <a:lin ang="16200000"/>
          </a:gradFill>
          <a:ln>
            <a:solidFill>
              <a:schemeClr val="bg2"/>
            </a:solidFill>
            <a:round/>
          </a:ln>
          <a:effectLst>
            <a:outerShdw blurRad="40000" dir="5400000" dist="23000" rotWithShape="0">
              <a:srgbClr val="000000">
                <a:alpha val="35000"/>
              </a:srgbClr>
            </a:outerShdw>
          </a:effectLst>
        </p:spPr>
        <p:style>
          <a:lnRef idx="1">
            <a:schemeClr val="accent5"/>
          </a:lnRef>
          <a:fillRef idx="3">
            <a:schemeClr val="accent5"/>
          </a:fillRef>
          <a:effectRef idx="2">
            <a:schemeClr val="accent5"/>
          </a:effectRef>
          <a:fontRef idx="minor"/>
        </p:style>
        <p:txBody>
          <a:bodyPr lIns="56160" rIns="18720" tIns="37440" bIns="37440" anchor="ctr"/>
          <a:p>
            <a:pPr algn="ctr">
              <a:lnSpc>
                <a:spcPct val="90000"/>
              </a:lnSpc>
            </a:pPr>
            <a:r>
              <a:rPr b="0" lang="fr-FR" sz="1400" spc="-1" strike="noStrike">
                <a:solidFill>
                  <a:srgbClr val="000000"/>
                </a:solidFill>
                <a:uFill>
                  <a:solidFill>
                    <a:srgbClr val="ffffff"/>
                  </a:solidFill>
                </a:uFill>
                <a:latin typeface="Calibri"/>
                <a:ea typeface="DejaVu Sans"/>
              </a:rPr>
              <a:t>Plans et solution</a:t>
            </a:r>
            <a:endParaRPr b="0" lang="fr-FR" sz="1800" spc="-1" strike="noStrike">
              <a:solidFill>
                <a:srgbClr val="000000"/>
              </a:solidFill>
              <a:uFill>
                <a:solidFill>
                  <a:srgbClr val="ffffff"/>
                </a:solidFill>
              </a:uFill>
              <a:latin typeface="Arial"/>
            </a:endParaRPr>
          </a:p>
        </p:txBody>
      </p:sp>
      <p:sp>
        <p:nvSpPr>
          <p:cNvPr id="94" name="CustomShape 3"/>
          <p:cNvSpPr/>
          <p:nvPr/>
        </p:nvSpPr>
        <p:spPr>
          <a:xfrm>
            <a:off x="4303080" y="0"/>
            <a:ext cx="2686680" cy="430920"/>
          </a:xfrm>
          <a:prstGeom prst="chevron">
            <a:avLst>
              <a:gd name="adj" fmla="val 50000"/>
            </a:avLst>
          </a:prstGeom>
          <a:gradFill>
            <a:gsLst>
              <a:gs pos="0">
                <a:schemeClr val="accent5">
                  <a:tint val="100000"/>
                  <a:shade val="100000"/>
                  <a:satMod val="130000"/>
                </a:schemeClr>
              </a:gs>
              <a:gs pos="100000">
                <a:schemeClr val="accent5">
                  <a:tint val="50000"/>
                  <a:shade val="100000"/>
                  <a:satMod val="350000"/>
                </a:schemeClr>
              </a:gs>
            </a:gsLst>
            <a:lin ang="16200000"/>
          </a:gradFill>
          <a:ln>
            <a:solidFill>
              <a:schemeClr val="accent5">
                <a:shade val="95000"/>
                <a:satMod val="105000"/>
              </a:schemeClr>
            </a:solidFill>
            <a:round/>
          </a:ln>
          <a:effectLst>
            <a:outerShdw blurRad="40000" dir="5400000" dist="23000" rotWithShape="0">
              <a:srgbClr val="000000">
                <a:alpha val="35000"/>
              </a:srgbClr>
            </a:outerShdw>
          </a:effectLst>
        </p:spPr>
        <p:style>
          <a:lnRef idx="1">
            <a:schemeClr val="accent5"/>
          </a:lnRef>
          <a:fillRef idx="3">
            <a:schemeClr val="accent5"/>
          </a:fillRef>
          <a:effectRef idx="2">
            <a:schemeClr val="accent5"/>
          </a:effectRef>
          <a:fontRef idx="minor"/>
        </p:style>
        <p:txBody>
          <a:bodyPr lIns="56160" rIns="18720" tIns="37440" bIns="37440" anchor="ctr"/>
          <a:p>
            <a:pPr algn="ctr">
              <a:lnSpc>
                <a:spcPct val="90000"/>
              </a:lnSpc>
            </a:pPr>
            <a:r>
              <a:rPr b="0" lang="fr-FR" sz="1400" spc="-1" strike="noStrike">
                <a:solidFill>
                  <a:srgbClr val="000000"/>
                </a:solidFill>
                <a:uFill>
                  <a:solidFill>
                    <a:srgbClr val="ffffff"/>
                  </a:solidFill>
                </a:uFill>
                <a:latin typeface="Calibri"/>
                <a:ea typeface="DejaVu Sans"/>
              </a:rPr>
              <a:t>Résultats</a:t>
            </a:r>
            <a:endParaRPr b="0" lang="fr-FR" sz="1800" spc="-1" strike="noStrike">
              <a:solidFill>
                <a:srgbClr val="000000"/>
              </a:solidFill>
              <a:uFill>
                <a:solidFill>
                  <a:srgbClr val="ffffff"/>
                </a:solidFill>
              </a:uFill>
              <a:latin typeface="Arial"/>
            </a:endParaRPr>
          </a:p>
        </p:txBody>
      </p:sp>
      <p:sp>
        <p:nvSpPr>
          <p:cNvPr id="95" name="CustomShape 4"/>
          <p:cNvSpPr/>
          <p:nvPr/>
        </p:nvSpPr>
        <p:spPr>
          <a:xfrm>
            <a:off x="6453360" y="0"/>
            <a:ext cx="2686680" cy="430920"/>
          </a:xfrm>
          <a:prstGeom prst="chevron">
            <a:avLst>
              <a:gd name="adj" fmla="val 50000"/>
            </a:avLst>
          </a:prstGeom>
          <a:gradFill>
            <a:gsLst>
              <a:gs pos="0">
                <a:schemeClr val="accent5">
                  <a:tint val="100000"/>
                  <a:shade val="100000"/>
                  <a:satMod val="130000"/>
                </a:schemeClr>
              </a:gs>
              <a:gs pos="100000">
                <a:schemeClr val="accent5">
                  <a:tint val="50000"/>
                  <a:shade val="100000"/>
                  <a:satMod val="350000"/>
                </a:schemeClr>
              </a:gs>
            </a:gsLst>
            <a:lin ang="16200000"/>
          </a:gradFill>
          <a:ln>
            <a:solidFill>
              <a:schemeClr val="accent5">
                <a:shade val="95000"/>
                <a:satMod val="105000"/>
              </a:schemeClr>
            </a:solidFill>
            <a:round/>
          </a:ln>
          <a:effectLst>
            <a:outerShdw blurRad="40000" dir="5400000" dist="23000" rotWithShape="0">
              <a:srgbClr val="000000">
                <a:alpha val="35000"/>
              </a:srgbClr>
            </a:outerShdw>
          </a:effectLst>
        </p:spPr>
        <p:style>
          <a:lnRef idx="1">
            <a:schemeClr val="accent5"/>
          </a:lnRef>
          <a:fillRef idx="3">
            <a:schemeClr val="accent5"/>
          </a:fillRef>
          <a:effectRef idx="2">
            <a:schemeClr val="accent5"/>
          </a:effectRef>
          <a:fontRef idx="minor"/>
        </p:style>
        <p:txBody>
          <a:bodyPr lIns="56160" rIns="18720" tIns="37440" bIns="37440" anchor="ctr"/>
          <a:p>
            <a:pPr algn="ctr">
              <a:lnSpc>
                <a:spcPct val="90000"/>
              </a:lnSpc>
            </a:pPr>
            <a:r>
              <a:rPr b="0" lang="fr-FR" sz="1400" spc="-1" strike="noStrike">
                <a:solidFill>
                  <a:srgbClr val="000000"/>
                </a:solidFill>
                <a:uFill>
                  <a:solidFill>
                    <a:srgbClr val="ffffff"/>
                  </a:solidFill>
                </a:uFill>
                <a:latin typeface="Calibri"/>
                <a:ea typeface="DejaVu Sans"/>
              </a:rPr>
              <a:t>Conclusions et </a:t>
            </a:r>
            <a:r>
              <a:rPr b="0" lang="fr-FR" sz="1400" spc="-1" strike="noStrike">
                <a:solidFill>
                  <a:srgbClr val="000000"/>
                </a:solidFill>
                <a:uFill>
                  <a:solidFill>
                    <a:srgbClr val="ffffff"/>
                  </a:solidFill>
                </a:uFill>
                <a:latin typeface="Calibri"/>
                <a:ea typeface="DejaVu Sans"/>
              </a:rPr>
              <a:t>	</a:t>
            </a:r>
            <a:r>
              <a:rPr b="0" lang="fr-FR" sz="1400" spc="-1" strike="noStrike">
                <a:solidFill>
                  <a:srgbClr val="000000"/>
                </a:solidFill>
                <a:uFill>
                  <a:solidFill>
                    <a:srgbClr val="ffffff"/>
                  </a:solidFill>
                </a:uFill>
                <a:latin typeface="Calibri"/>
                <a:ea typeface="DejaVu Sans"/>
              </a:rPr>
              <a:t>Perspectives</a:t>
            </a:r>
            <a:endParaRPr b="0" lang="fr-FR" sz="1800" spc="-1" strike="noStrike">
              <a:solidFill>
                <a:srgbClr val="000000"/>
              </a:solidFill>
              <a:uFill>
                <a:solidFill>
                  <a:srgbClr val="ffffff"/>
                </a:solidFill>
              </a:uFill>
              <a:latin typeface="Arial"/>
            </a:endParaRPr>
          </a:p>
        </p:txBody>
      </p:sp>
      <p:sp>
        <p:nvSpPr>
          <p:cNvPr id="96" name="CustomShape 5"/>
          <p:cNvSpPr/>
          <p:nvPr/>
        </p:nvSpPr>
        <p:spPr>
          <a:xfrm>
            <a:off x="-16560" y="1056600"/>
            <a:ext cx="9142920" cy="363960"/>
          </a:xfrm>
          <a:prstGeom prst="rect">
            <a:avLst/>
          </a:prstGeom>
          <a:noFill/>
          <a:ln>
            <a:noFill/>
          </a:ln>
        </p:spPr>
        <p:style>
          <a:lnRef idx="0"/>
          <a:fillRef idx="0"/>
          <a:effectRef idx="0"/>
          <a:fontRef idx="minor"/>
        </p:style>
        <p:txBody>
          <a:bodyPr lIns="90000" rIns="90000" tIns="45000" bIns="45000"/>
          <a:p>
            <a:pPr>
              <a:lnSpc>
                <a:spcPct val="100000"/>
              </a:lnSpc>
            </a:pPr>
            <a:r>
              <a:rPr b="0" lang="fr-FR" sz="1800" spc="-1" strike="noStrike">
                <a:solidFill>
                  <a:srgbClr val="000000"/>
                </a:solidFill>
                <a:uFill>
                  <a:solidFill>
                    <a:srgbClr val="ffffff"/>
                  </a:solidFill>
                </a:uFill>
                <a:latin typeface="Calibri"/>
                <a:ea typeface="DejaVu Sans"/>
              </a:rPr>
              <a:t>Objectif: réalisation un site internet du modèle wiki (Famywiki)</a:t>
            </a:r>
            <a:endParaRPr b="0" lang="fr-FR" sz="1800" spc="-1" strike="noStrike">
              <a:solidFill>
                <a:srgbClr val="000000"/>
              </a:solidFill>
              <a:uFill>
                <a:solidFill>
                  <a:srgbClr val="ffffff"/>
                </a:solidFill>
              </a:uFill>
              <a:latin typeface="Arial"/>
            </a:endParaRPr>
          </a:p>
        </p:txBody>
      </p:sp>
      <p:sp>
        <p:nvSpPr>
          <p:cNvPr id="97" name="CustomShape 6"/>
          <p:cNvSpPr/>
          <p:nvPr/>
        </p:nvSpPr>
        <p:spPr>
          <a:xfrm>
            <a:off x="-16560" y="1466640"/>
            <a:ext cx="9142920" cy="1461240"/>
          </a:xfrm>
          <a:prstGeom prst="rect">
            <a:avLst/>
          </a:prstGeom>
          <a:noFill/>
          <a:ln>
            <a:noFill/>
          </a:ln>
        </p:spPr>
        <p:style>
          <a:lnRef idx="0"/>
          <a:fillRef idx="0"/>
          <a:effectRef idx="0"/>
          <a:fontRef idx="minor"/>
        </p:style>
        <p:txBody>
          <a:bodyPr lIns="90000" rIns="90000" tIns="45000" bIns="45000"/>
          <a:p>
            <a:pPr marL="285840" indent="-284760">
              <a:lnSpc>
                <a:spcPct val="100000"/>
              </a:lnSpc>
              <a:buClr>
                <a:srgbClr val="000000"/>
              </a:buClr>
              <a:buFont typeface="StarSymbol"/>
              <a:buChar char="-"/>
            </a:pPr>
            <a:r>
              <a:rPr b="1" lang="fr-FR" sz="1800" spc="-1" strike="noStrike">
                <a:solidFill>
                  <a:srgbClr val="000000"/>
                </a:solidFill>
                <a:uFill>
                  <a:solidFill>
                    <a:srgbClr val="ffffff"/>
                  </a:solidFill>
                </a:uFill>
                <a:latin typeface="Calibri"/>
                <a:ea typeface="DejaVu Sans"/>
              </a:rPr>
              <a:t>Interface</a:t>
            </a:r>
            <a:endParaRPr b="0" lang="fr-FR" sz="1800" spc="-1" strike="noStrike">
              <a:solidFill>
                <a:srgbClr val="000000"/>
              </a:solidFill>
              <a:uFill>
                <a:solidFill>
                  <a:srgbClr val="ffffff"/>
                </a:solidFill>
              </a:uFill>
              <a:latin typeface="Arial"/>
            </a:endParaRPr>
          </a:p>
          <a:p>
            <a:pPr>
              <a:lnSpc>
                <a:spcPct val="100000"/>
              </a:lnSpc>
            </a:pPr>
            <a:r>
              <a:rPr b="0" lang="fr-FR" sz="1800" spc="-1" strike="noStrike">
                <a:solidFill>
                  <a:srgbClr val="000000"/>
                </a:solidFill>
                <a:uFill>
                  <a:solidFill>
                    <a:srgbClr val="ffffff"/>
                  </a:solidFill>
                </a:uFill>
                <a:latin typeface="Calibri"/>
                <a:ea typeface="DejaVu Sans"/>
              </a:rPr>
              <a:t>Il est composé de deux types d’interface</a:t>
            </a: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a:p>
            <a:pPr lvl="2" marL="1200240" indent="-284760">
              <a:lnSpc>
                <a:spcPct val="100000"/>
              </a:lnSpc>
              <a:buClr>
                <a:srgbClr val="000000"/>
              </a:buClr>
              <a:buFont typeface="StarSymbol"/>
              <a:buChar char="-"/>
            </a:pPr>
            <a:r>
              <a:rPr b="0" lang="fr-FR" sz="1800" spc="-1" strike="noStrike">
                <a:solidFill>
                  <a:srgbClr val="000000"/>
                </a:solidFill>
                <a:uFill>
                  <a:solidFill>
                    <a:srgbClr val="ffffff"/>
                  </a:solidFill>
                </a:uFill>
                <a:latin typeface="Calibri"/>
                <a:ea typeface="DejaVu Sans"/>
              </a:rPr>
              <a:t>un back-office (espace visible)</a:t>
            </a:r>
            <a:endParaRPr b="0" lang="fr-FR" sz="1800" spc="-1" strike="noStrike">
              <a:solidFill>
                <a:srgbClr val="000000"/>
              </a:solidFill>
              <a:uFill>
                <a:solidFill>
                  <a:srgbClr val="ffffff"/>
                </a:solidFill>
              </a:uFill>
              <a:latin typeface="Arial"/>
            </a:endParaRPr>
          </a:p>
          <a:p>
            <a:pPr lvl="2" marL="1200240" indent="-284760">
              <a:lnSpc>
                <a:spcPct val="100000"/>
              </a:lnSpc>
              <a:buClr>
                <a:srgbClr val="000000"/>
              </a:buClr>
              <a:buFont typeface="StarSymbol"/>
              <a:buChar char="-"/>
            </a:pPr>
            <a:r>
              <a:rPr b="0" lang="fr-FR" sz="1800" spc="-1" strike="noStrike">
                <a:solidFill>
                  <a:srgbClr val="000000"/>
                </a:solidFill>
                <a:uFill>
                  <a:solidFill>
                    <a:srgbClr val="ffffff"/>
                  </a:solidFill>
                </a:uFill>
                <a:latin typeface="Calibri"/>
                <a:ea typeface="DejaVu Sans"/>
              </a:rPr>
              <a:t>un front-office (espace de gestion)</a:t>
            </a:r>
            <a:endParaRPr b="0" lang="fr-FR" sz="1800" spc="-1" strike="noStrike">
              <a:solidFill>
                <a:srgbClr val="000000"/>
              </a:solidFill>
              <a:uFill>
                <a:solidFill>
                  <a:srgbClr val="ffffff"/>
                </a:solidFill>
              </a:uFill>
              <a:latin typeface="Arial"/>
            </a:endParaRPr>
          </a:p>
        </p:txBody>
      </p:sp>
      <p:sp>
        <p:nvSpPr>
          <p:cNvPr id="98" name="CustomShape 7"/>
          <p:cNvSpPr/>
          <p:nvPr/>
        </p:nvSpPr>
        <p:spPr>
          <a:xfrm>
            <a:off x="4244040" y="1709280"/>
            <a:ext cx="4570920" cy="1186920"/>
          </a:xfrm>
          <a:prstGeom prst="rect">
            <a:avLst/>
          </a:prstGeom>
          <a:noFill/>
          <a:ln>
            <a:noFill/>
          </a:ln>
        </p:spPr>
        <p:style>
          <a:lnRef idx="0"/>
          <a:fillRef idx="0"/>
          <a:effectRef idx="0"/>
          <a:fontRef idx="minor"/>
        </p:style>
        <p:txBody>
          <a:bodyPr lIns="90000" rIns="90000" tIns="45000" bIns="45000"/>
          <a:p>
            <a:pPr marL="914400">
              <a:lnSpc>
                <a:spcPct val="100000"/>
              </a:lnSpc>
            </a:pPr>
            <a:r>
              <a:rPr b="0" lang="fr-FR" sz="1800" spc="-1" strike="noStrike">
                <a:solidFill>
                  <a:srgbClr val="000000"/>
                </a:solidFill>
                <a:uFill>
                  <a:solidFill>
                    <a:srgbClr val="ffffff"/>
                  </a:solidFill>
                </a:uFill>
                <a:latin typeface="Calibri"/>
                <a:ea typeface="DejaVu Sans"/>
              </a:rPr>
              <a:t>	</a:t>
            </a:r>
            <a:r>
              <a:rPr b="0" lang="fr-FR" sz="1800" spc="-1" strike="noStrike">
                <a:solidFill>
                  <a:srgbClr val="000000"/>
                </a:solidFill>
                <a:uFill>
                  <a:solidFill>
                    <a:srgbClr val="ffffff"/>
                  </a:solidFill>
                </a:uFill>
                <a:latin typeface="Calibri"/>
                <a:ea typeface="DejaVu Sans"/>
              </a:rPr>
              <a:t>	</a:t>
            </a:r>
            <a:r>
              <a:rPr b="0" lang="fr-FR" sz="1800" spc="-1" strike="noStrike">
                <a:solidFill>
                  <a:srgbClr val="000000"/>
                </a:solidFill>
                <a:uFill>
                  <a:solidFill>
                    <a:srgbClr val="ffffff"/>
                  </a:solidFill>
                </a:uFill>
                <a:latin typeface="Calibri"/>
                <a:ea typeface="DejaVu Sans"/>
              </a:rPr>
              <a:t>Destiner à </a:t>
            </a:r>
            <a:endParaRPr b="0" lang="fr-FR" sz="1800" spc="-1" strike="noStrike">
              <a:solidFill>
                <a:srgbClr val="000000"/>
              </a:solidFill>
              <a:uFill>
                <a:solidFill>
                  <a:srgbClr val="ffffff"/>
                </a:solidFill>
              </a:uFill>
              <a:latin typeface="Arial"/>
            </a:endParaRPr>
          </a:p>
          <a:p>
            <a:pPr lvl="2" marL="1200240" indent="-284760">
              <a:lnSpc>
                <a:spcPct val="100000"/>
              </a:lnSpc>
              <a:buClr>
                <a:srgbClr val="000000"/>
              </a:buClr>
              <a:buFont typeface="StarSymbol"/>
              <a:buChar char="-"/>
            </a:pPr>
            <a:r>
              <a:rPr b="0" lang="fr-FR" sz="1800" spc="-1" strike="noStrike">
                <a:solidFill>
                  <a:srgbClr val="000000"/>
                </a:solidFill>
                <a:uFill>
                  <a:solidFill>
                    <a:srgbClr val="ffffff"/>
                  </a:solidFill>
                </a:uFill>
                <a:latin typeface="Calibri"/>
                <a:ea typeface="DejaVu Sans"/>
              </a:rPr>
              <a:t>un utilisateurs connectés</a:t>
            </a:r>
            <a:endParaRPr b="0" lang="fr-FR" sz="1800" spc="-1" strike="noStrike">
              <a:solidFill>
                <a:srgbClr val="000000"/>
              </a:solidFill>
              <a:uFill>
                <a:solidFill>
                  <a:srgbClr val="ffffff"/>
                </a:solidFill>
              </a:uFill>
              <a:latin typeface="Arial"/>
            </a:endParaRPr>
          </a:p>
          <a:p>
            <a:pPr lvl="2" marL="1200240" indent="-284760">
              <a:lnSpc>
                <a:spcPct val="100000"/>
              </a:lnSpc>
              <a:buClr>
                <a:srgbClr val="000000"/>
              </a:buClr>
              <a:buFont typeface="StarSymbol"/>
              <a:buChar char="-"/>
            </a:pPr>
            <a:r>
              <a:rPr b="0" lang="fr-FR" sz="1800" spc="-1" strike="noStrike">
                <a:solidFill>
                  <a:srgbClr val="000000"/>
                </a:solidFill>
                <a:uFill>
                  <a:solidFill>
                    <a:srgbClr val="ffffff"/>
                  </a:solidFill>
                </a:uFill>
                <a:latin typeface="Calibri"/>
                <a:ea typeface="DejaVu Sans"/>
              </a:rPr>
              <a:t>Un utilisateurs non-connectés</a:t>
            </a:r>
            <a:endParaRPr b="0" lang="fr-FR" sz="1800" spc="-1" strike="noStrike">
              <a:solidFill>
                <a:srgbClr val="000000"/>
              </a:solidFill>
              <a:uFill>
                <a:solidFill>
                  <a:srgbClr val="ffffff"/>
                </a:solidFill>
              </a:uFill>
              <a:latin typeface="Arial"/>
            </a:endParaRPr>
          </a:p>
          <a:p>
            <a:pPr lvl="2" marL="1200240" indent="-284760">
              <a:lnSpc>
                <a:spcPct val="100000"/>
              </a:lnSpc>
              <a:buClr>
                <a:srgbClr val="000000"/>
              </a:buClr>
              <a:buFont typeface="StarSymbol"/>
              <a:buChar char="-"/>
            </a:pPr>
            <a:r>
              <a:rPr b="0" lang="fr-FR" sz="1800" spc="-1" strike="noStrike">
                <a:solidFill>
                  <a:srgbClr val="000000"/>
                </a:solidFill>
                <a:uFill>
                  <a:solidFill>
                    <a:srgbClr val="ffffff"/>
                  </a:solidFill>
                </a:uFill>
                <a:latin typeface="Calibri"/>
                <a:ea typeface="DejaVu Sans"/>
              </a:rPr>
              <a:t>Un administrateur</a:t>
            </a:r>
            <a:endParaRPr b="0" lang="fr-FR" sz="1800" spc="-1" strike="noStrike">
              <a:solidFill>
                <a:srgbClr val="000000"/>
              </a:solidFill>
              <a:uFill>
                <a:solidFill>
                  <a:srgbClr val="ffffff"/>
                </a:solidFill>
              </a:uFill>
              <a:latin typeface="Arial"/>
            </a:endParaRPr>
          </a:p>
        </p:txBody>
      </p:sp>
      <p:sp>
        <p:nvSpPr>
          <p:cNvPr id="99" name="CustomShape 8"/>
          <p:cNvSpPr/>
          <p:nvPr/>
        </p:nvSpPr>
        <p:spPr>
          <a:xfrm>
            <a:off x="4728600" y="1902240"/>
            <a:ext cx="154440" cy="913320"/>
          </a:xfrm>
          <a:prstGeom prst="leftBrace">
            <a:avLst>
              <a:gd name="adj1" fmla="val 8333"/>
              <a:gd name="adj2" fmla="val 50000"/>
            </a:avLst>
          </a:prstGeom>
          <a:noFill/>
          <a:ln>
            <a:round/>
          </a:ln>
          <a:effectLst>
            <a:outerShdw blurRad="40000" dir="5400000" dist="2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100" name="CustomShape 9"/>
          <p:cNvSpPr/>
          <p:nvPr/>
        </p:nvSpPr>
        <p:spPr>
          <a:xfrm>
            <a:off x="-16560" y="3244320"/>
            <a:ext cx="9159480" cy="638280"/>
          </a:xfrm>
          <a:prstGeom prst="rect">
            <a:avLst/>
          </a:prstGeom>
          <a:noFill/>
          <a:ln>
            <a:noFill/>
          </a:ln>
        </p:spPr>
        <p:style>
          <a:lnRef idx="0"/>
          <a:fillRef idx="0"/>
          <a:effectRef idx="0"/>
          <a:fontRef idx="minor"/>
        </p:style>
        <p:txBody>
          <a:bodyPr lIns="90000" rIns="90000" tIns="45000" bIns="45000"/>
          <a:p>
            <a:pPr marL="285840" indent="-284760">
              <a:lnSpc>
                <a:spcPct val="100000"/>
              </a:lnSpc>
              <a:buClr>
                <a:srgbClr val="000000"/>
              </a:buClr>
              <a:buFont typeface="StarSymbol"/>
              <a:buChar char="-"/>
            </a:pPr>
            <a:r>
              <a:rPr b="1" lang="fr-FR" sz="1800" spc="-1" strike="noStrike" cap="small">
                <a:solidFill>
                  <a:srgbClr val="000000"/>
                </a:solidFill>
                <a:uFill>
                  <a:solidFill>
                    <a:srgbClr val="ffffff"/>
                  </a:solidFill>
                </a:uFill>
                <a:latin typeface="Calibri"/>
                <a:ea typeface="DejaVu Sans"/>
              </a:rPr>
              <a:t>Architecture Technique Générale </a:t>
            </a:r>
            <a:endParaRPr b="0" lang="fr-FR" sz="1800" spc="-1" strike="noStrike">
              <a:solidFill>
                <a:srgbClr val="000000"/>
              </a:solidFill>
              <a:uFill>
                <a:solidFill>
                  <a:srgbClr val="ffffff"/>
                </a:solidFill>
              </a:uFill>
              <a:latin typeface="Arial"/>
            </a:endParaRPr>
          </a:p>
          <a:p>
            <a:pPr marL="914400">
              <a:lnSpc>
                <a:spcPct val="100000"/>
              </a:lnSpc>
            </a:pPr>
            <a:r>
              <a:rPr b="1" lang="fr-FR" sz="1800" spc="-1" strike="noStrike" cap="small">
                <a:solidFill>
                  <a:srgbClr val="000000"/>
                </a:solidFill>
                <a:uFill>
                  <a:solidFill>
                    <a:srgbClr val="ffffff"/>
                  </a:solidFill>
                </a:uFill>
                <a:latin typeface="Calibri"/>
                <a:ea typeface="DejaVu Sans"/>
              </a:rPr>
              <a:t>- </a:t>
            </a:r>
            <a:r>
              <a:rPr b="0" lang="fr-FR" sz="1800" spc="-1" strike="noStrike">
                <a:solidFill>
                  <a:srgbClr val="000000"/>
                </a:solidFill>
                <a:uFill>
                  <a:solidFill>
                    <a:srgbClr val="ffffff"/>
                  </a:solidFill>
                </a:uFill>
                <a:latin typeface="Calibri"/>
                <a:ea typeface="DejaVu Sans"/>
              </a:rPr>
              <a:t>versions des logiciels </a:t>
            </a:r>
            <a:endParaRPr b="0" lang="fr-FR" sz="1800" spc="-1" strike="noStrike">
              <a:solidFill>
                <a:srgbClr val="000000"/>
              </a:solidFill>
              <a:uFill>
                <a:solidFill>
                  <a:srgbClr val="ffffff"/>
                </a:solidFill>
              </a:uFill>
              <a:latin typeface="Arial"/>
            </a:endParaRPr>
          </a:p>
        </p:txBody>
      </p:sp>
      <p:sp>
        <p:nvSpPr>
          <p:cNvPr id="101" name="CustomShape 10"/>
          <p:cNvSpPr/>
          <p:nvPr/>
        </p:nvSpPr>
        <p:spPr>
          <a:xfrm>
            <a:off x="0" y="4102920"/>
            <a:ext cx="9142920" cy="2558520"/>
          </a:xfrm>
          <a:prstGeom prst="rect">
            <a:avLst/>
          </a:prstGeom>
          <a:noFill/>
          <a:ln>
            <a:noFill/>
          </a:ln>
        </p:spPr>
        <p:style>
          <a:lnRef idx="0"/>
          <a:fillRef idx="0"/>
          <a:effectRef idx="0"/>
          <a:fontRef idx="minor"/>
        </p:style>
        <p:txBody>
          <a:bodyPr lIns="90000" rIns="90000" tIns="45000" bIns="45000"/>
          <a:p>
            <a:pPr marL="285840" indent="-284760">
              <a:lnSpc>
                <a:spcPct val="100000"/>
              </a:lnSpc>
              <a:buClr>
                <a:srgbClr val="000000"/>
              </a:buClr>
              <a:buFont typeface="StarSymbol"/>
              <a:buChar char="-"/>
            </a:pPr>
            <a:r>
              <a:rPr b="1" lang="fr-FR" sz="1800" spc="-1" strike="noStrike" cap="small">
                <a:solidFill>
                  <a:srgbClr val="000000"/>
                </a:solidFill>
                <a:uFill>
                  <a:solidFill>
                    <a:srgbClr val="ffffff"/>
                  </a:solidFill>
                </a:uFill>
                <a:latin typeface="Calibri"/>
                <a:ea typeface="DejaVu Sans"/>
              </a:rPr>
              <a:t>Description du Code</a:t>
            </a:r>
            <a:endParaRPr b="0" lang="fr-FR" sz="1800" spc="-1" strike="noStrike">
              <a:solidFill>
                <a:srgbClr val="000000"/>
              </a:solidFill>
              <a:uFill>
                <a:solidFill>
                  <a:srgbClr val="ffffff"/>
                </a:solidFill>
              </a:uFill>
              <a:latin typeface="Arial"/>
            </a:endParaRPr>
          </a:p>
          <a:p>
            <a:pPr>
              <a:lnSpc>
                <a:spcPct val="100000"/>
              </a:lnSpc>
            </a:pPr>
            <a:r>
              <a:rPr b="0" i="1" lang="fr-FR" sz="1800" spc="-1" strike="noStrike">
                <a:solidFill>
                  <a:srgbClr val="000000"/>
                </a:solidFill>
                <a:uFill>
                  <a:solidFill>
                    <a:srgbClr val="ffffff"/>
                  </a:solidFill>
                </a:uFill>
                <a:latin typeface="Calibri"/>
                <a:ea typeface="DejaVu Sans"/>
              </a:rPr>
              <a:t>framework Flask: </a:t>
            </a:r>
            <a:endParaRPr b="0" lang="fr-FR" sz="1800" spc="-1" strike="noStrike">
              <a:solidFill>
                <a:srgbClr val="000000"/>
              </a:solidFill>
              <a:uFill>
                <a:solidFill>
                  <a:srgbClr val="ffffff"/>
                </a:solidFill>
              </a:uFill>
              <a:latin typeface="Arial"/>
            </a:endParaRPr>
          </a:p>
          <a:p>
            <a:pPr marL="285840" indent="-284760">
              <a:lnSpc>
                <a:spcPct val="100000"/>
              </a:lnSpc>
              <a:buClr>
                <a:srgbClr val="000000"/>
              </a:buClr>
              <a:buFont typeface="StarSymbol"/>
              <a:buChar char="-"/>
            </a:pPr>
            <a:r>
              <a:rPr b="0" lang="fr-FR" sz="1800" spc="-1" strike="noStrike">
                <a:solidFill>
                  <a:srgbClr val="000000"/>
                </a:solidFill>
                <a:uFill>
                  <a:solidFill>
                    <a:srgbClr val="ffffff"/>
                  </a:solidFill>
                </a:uFill>
                <a:latin typeface="Calibri"/>
                <a:ea typeface="DejaVu Sans"/>
              </a:rPr>
              <a:t>Les pages du front et back office sont générées par des Template en Jinja2</a:t>
            </a:r>
            <a:endParaRPr b="0" lang="fr-FR" sz="1800" spc="-1" strike="noStrike">
              <a:solidFill>
                <a:srgbClr val="000000"/>
              </a:solidFill>
              <a:uFill>
                <a:solidFill>
                  <a:srgbClr val="ffffff"/>
                </a:solidFill>
              </a:uFill>
              <a:latin typeface="Arial"/>
            </a:endParaRPr>
          </a:p>
          <a:p>
            <a:pPr marL="285840" indent="-284760">
              <a:lnSpc>
                <a:spcPct val="100000"/>
              </a:lnSpc>
              <a:buClr>
                <a:srgbClr val="000000"/>
              </a:buClr>
              <a:buFont typeface="StarSymbol"/>
              <a:buChar char="-"/>
            </a:pPr>
            <a:r>
              <a:rPr b="0" lang="fr-FR" sz="1800" spc="-1" strike="noStrike">
                <a:solidFill>
                  <a:srgbClr val="000000"/>
                </a:solidFill>
                <a:uFill>
                  <a:solidFill>
                    <a:srgbClr val="ffffff"/>
                  </a:solidFill>
                </a:uFill>
                <a:latin typeface="Calibri"/>
                <a:ea typeface="DejaVu Sans"/>
              </a:rPr>
              <a:t>Les entités Articles et Utilisateurs sont les classes mères du programme. Elles proposent des méthodes de CRUD qui interagissent avec la base de données.</a:t>
            </a:r>
            <a:endParaRPr b="0" lang="fr-FR" sz="1800" spc="-1" strike="noStrike">
              <a:solidFill>
                <a:srgbClr val="000000"/>
              </a:solidFill>
              <a:uFill>
                <a:solidFill>
                  <a:srgbClr val="ffffff"/>
                </a:solidFill>
              </a:uFill>
              <a:latin typeface="Arial"/>
            </a:endParaRPr>
          </a:p>
          <a:p>
            <a:pPr marL="285840" indent="-284760">
              <a:lnSpc>
                <a:spcPct val="100000"/>
              </a:lnSpc>
              <a:buClr>
                <a:srgbClr val="000000"/>
              </a:buClr>
              <a:buFont typeface="StarSymbol"/>
              <a:buChar char="-"/>
            </a:pPr>
            <a:r>
              <a:rPr b="0" lang="fr-FR" sz="1800" spc="-1" strike="noStrike">
                <a:solidFill>
                  <a:srgbClr val="000000"/>
                </a:solidFill>
                <a:uFill>
                  <a:solidFill>
                    <a:srgbClr val="ffffff"/>
                  </a:solidFill>
                </a:uFill>
                <a:latin typeface="Calibri"/>
                <a:ea typeface="DejaVu Sans"/>
              </a:rPr>
              <a:t>Les routes et leurs méthodes sont dans «wiki.py»</a:t>
            </a:r>
            <a:endParaRPr b="0" lang="fr-FR" sz="1800" spc="-1" strike="noStrike">
              <a:solidFill>
                <a:srgbClr val="000000"/>
              </a:solidFill>
              <a:uFill>
                <a:solidFill>
                  <a:srgbClr val="ffffff"/>
                </a:solidFill>
              </a:uFill>
              <a:latin typeface="Arial"/>
            </a:endParaRPr>
          </a:p>
          <a:p>
            <a:pPr marL="285840" indent="-284760">
              <a:lnSpc>
                <a:spcPct val="100000"/>
              </a:lnSpc>
              <a:buClr>
                <a:srgbClr val="000000"/>
              </a:buClr>
              <a:buFont typeface="StarSymbol"/>
              <a:buChar char="-"/>
            </a:pPr>
            <a:r>
              <a:rPr b="0" lang="fr-FR" sz="1800" spc="-1" strike="noStrike">
                <a:solidFill>
                  <a:srgbClr val="000000"/>
                </a:solidFill>
                <a:uFill>
                  <a:solidFill>
                    <a:srgbClr val="ffffff"/>
                  </a:solidFill>
                </a:uFill>
                <a:latin typeface="Calibri"/>
                <a:ea typeface="DejaVu Sans"/>
              </a:rPr>
              <a:t>Un fichier de tests.</a:t>
            </a: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a:p>
            <a:pPr marL="285840" indent="-284760">
              <a:lnSpc>
                <a:spcPct val="100000"/>
              </a:lnSpc>
              <a:buClr>
                <a:srgbClr val="000000"/>
              </a:buClr>
              <a:buFont typeface="StarSymbol"/>
              <a:buChar char="-"/>
            </a:pPr>
            <a:r>
              <a:rPr b="1" lang="fr-FR" sz="1800" spc="-1" strike="noStrike" cap="small">
                <a:solidFill>
                  <a:srgbClr val="000000"/>
                </a:solidFill>
                <a:uFill>
                  <a:solidFill>
                    <a:srgbClr val="ffffff"/>
                  </a:solidFill>
                </a:uFill>
                <a:latin typeface="Calibri"/>
                <a:ea typeface="DejaVu Sans"/>
              </a:rPr>
              <a:t>Aspects sécuritaires</a:t>
            </a:r>
            <a:endParaRPr b="0" lang="fr-FR" sz="1800" spc="-1" strike="noStrike">
              <a:solidFill>
                <a:srgbClr val="000000"/>
              </a:solidFill>
              <a:uFill>
                <a:solidFill>
                  <a:srgbClr val="ffffff"/>
                </a:solidFill>
              </a:uFill>
              <a:latin typeface="Arial"/>
            </a:endParaRPr>
          </a:p>
        </p:txBody>
      </p:sp>
      <p:sp>
        <p:nvSpPr>
          <p:cNvPr id="102" name="CustomShape 11"/>
          <p:cNvSpPr/>
          <p:nvPr/>
        </p:nvSpPr>
        <p:spPr>
          <a:xfrm>
            <a:off x="-1080" y="475560"/>
            <a:ext cx="2430000" cy="363960"/>
          </a:xfrm>
          <a:prstGeom prst="rect">
            <a:avLst/>
          </a:prstGeom>
          <a:noFill/>
          <a:ln>
            <a:noFill/>
          </a:ln>
        </p:spPr>
        <p:style>
          <a:lnRef idx="0"/>
          <a:fillRef idx="0"/>
          <a:effectRef idx="0"/>
          <a:fontRef idx="minor"/>
        </p:style>
        <p:txBody>
          <a:bodyPr wrap="none" lIns="90000" rIns="90000" tIns="45000" bIns="45000"/>
          <a:p>
            <a:pPr>
              <a:lnSpc>
                <a:spcPct val="100000"/>
              </a:lnSpc>
            </a:pPr>
            <a:r>
              <a:rPr b="1" lang="fr-FR" sz="1800" spc="-1" strike="noStrike">
                <a:solidFill>
                  <a:srgbClr val="000000"/>
                </a:solidFill>
                <a:uFill>
                  <a:solidFill>
                    <a:srgbClr val="ffffff"/>
                  </a:solidFill>
                </a:uFill>
                <a:latin typeface="Calibri"/>
                <a:ea typeface="DejaVu Sans"/>
              </a:rPr>
              <a:t>Architecture Technique </a:t>
            </a:r>
            <a:endParaRPr b="0" lang="fr-FR" sz="1800" spc="-1" strike="noStrike">
              <a:solidFill>
                <a:srgbClr val="000000"/>
              </a:solidFill>
              <a:uFill>
                <a:solidFill>
                  <a:srgbClr val="ffffff"/>
                </a:solidFill>
              </a:uFill>
              <a:latin typeface="Arial"/>
            </a:endParaRPr>
          </a:p>
        </p:txBody>
      </p:sp>
    </p:spTree>
  </p:cSld>
  <p:timing>
    <p:tnLst>
      <p:par>
        <p:cTn id="7" dur="indefinite" restart="never" nodeType="tmRoot">
          <p:childTnLst>
            <p:seq>
              <p:cTn id="8" nodeType="mainSeq"/>
              <p:prevCondLst>
                <p:cond delay="0" evt="onPrev">
                  <p:tgtEl>
                    <p:sldTgt/>
                  </p:tgtEl>
                </p:cond>
              </p:prevCondLst>
              <p:nextCondLst>
                <p:cond delay="0"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03" name="Picture 1" descr=""/>
          <p:cNvPicPr/>
          <p:nvPr/>
        </p:nvPicPr>
        <p:blipFill>
          <a:blip r:embed="rId1"/>
          <a:stretch/>
        </p:blipFill>
        <p:spPr>
          <a:xfrm>
            <a:off x="1097280" y="641520"/>
            <a:ext cx="6448680" cy="5884560"/>
          </a:xfrm>
          <a:prstGeom prst="rect">
            <a:avLst/>
          </a:prstGeom>
          <a:ln>
            <a:noFill/>
          </a:ln>
        </p:spPr>
      </p:pic>
      <p:sp>
        <p:nvSpPr>
          <p:cNvPr id="104" name="CustomShape 1"/>
          <p:cNvSpPr/>
          <p:nvPr/>
        </p:nvSpPr>
        <p:spPr>
          <a:xfrm>
            <a:off x="2520" y="0"/>
            <a:ext cx="2686680" cy="430920"/>
          </a:xfrm>
          <a:prstGeom prst="homePlate">
            <a:avLst>
              <a:gd name="adj" fmla="val 50000"/>
            </a:avLst>
          </a:prstGeom>
          <a:solidFill>
            <a:schemeClr val="tx2"/>
          </a:solidFill>
          <a:ln>
            <a:solidFill>
              <a:schemeClr val="accent5">
                <a:shade val="80000"/>
                <a:hueOff val="0"/>
                <a:satOff val="0"/>
                <a:lumOff val="0"/>
                <a:alphaOff val="0"/>
              </a:schemeClr>
            </a:solidFill>
            <a:round/>
          </a:ln>
          <a:effectLst>
            <a:outerShdw blurRad="40000" dir="5400000" dist="20000" rotWithShape="0">
              <a:srgbClr val="000000">
                <a:alpha val="38000"/>
              </a:srgbClr>
            </a:outerShdw>
          </a:effectLst>
        </p:spPr>
        <p:style>
          <a:lnRef idx="3"/>
          <a:fillRef idx="0"/>
          <a:effectRef idx="1"/>
          <a:fontRef idx="minor"/>
        </p:style>
        <p:txBody>
          <a:bodyPr lIns="74520" rIns="18720" tIns="37440" bIns="37440" anchor="ctr"/>
          <a:p>
            <a:pPr algn="ctr">
              <a:lnSpc>
                <a:spcPct val="90000"/>
              </a:lnSpc>
            </a:pPr>
            <a:r>
              <a:rPr b="0" lang="fr-FR" sz="1400" spc="-1" strike="noStrike">
                <a:solidFill>
                  <a:srgbClr val="000000"/>
                </a:solidFill>
                <a:uFill>
                  <a:solidFill>
                    <a:srgbClr val="ffffff"/>
                  </a:solidFill>
                </a:uFill>
                <a:latin typeface="Calibri"/>
                <a:ea typeface="DejaVu Sans"/>
              </a:rPr>
              <a:t>introduction</a:t>
            </a:r>
            <a:endParaRPr b="0" lang="fr-FR" sz="1800" spc="-1" strike="noStrike">
              <a:solidFill>
                <a:srgbClr val="000000"/>
              </a:solidFill>
              <a:uFill>
                <a:solidFill>
                  <a:srgbClr val="ffffff"/>
                </a:solidFill>
              </a:uFill>
              <a:latin typeface="Arial"/>
            </a:endParaRPr>
          </a:p>
        </p:txBody>
      </p:sp>
      <p:sp>
        <p:nvSpPr>
          <p:cNvPr id="105" name="CustomShape 2"/>
          <p:cNvSpPr/>
          <p:nvPr/>
        </p:nvSpPr>
        <p:spPr>
          <a:xfrm>
            <a:off x="2152800" y="0"/>
            <a:ext cx="2686680" cy="430920"/>
          </a:xfrm>
          <a:prstGeom prst="chevron">
            <a:avLst>
              <a:gd name="adj" fmla="val 50000"/>
            </a:avLst>
          </a:prstGeom>
          <a:gradFill>
            <a:gsLst>
              <a:gs pos="100000">
                <a:schemeClr val="accent5">
                  <a:shade val="93000"/>
                  <a:satMod val="130000"/>
                  <a:shade val="94000"/>
                  <a:satMod val="135000"/>
                </a:schemeClr>
              </a:gs>
            </a:gsLst>
            <a:lin ang="16200000"/>
          </a:gradFill>
          <a:ln>
            <a:solidFill>
              <a:schemeClr val="bg2"/>
            </a:solidFill>
            <a:round/>
          </a:ln>
          <a:effectLst>
            <a:outerShdw blurRad="40000" dir="5400000" dist="23000" rotWithShape="0">
              <a:srgbClr val="000000">
                <a:alpha val="35000"/>
              </a:srgbClr>
            </a:outerShdw>
          </a:effectLst>
        </p:spPr>
        <p:style>
          <a:lnRef idx="1">
            <a:schemeClr val="accent5"/>
          </a:lnRef>
          <a:fillRef idx="3">
            <a:schemeClr val="accent5"/>
          </a:fillRef>
          <a:effectRef idx="2">
            <a:schemeClr val="accent5"/>
          </a:effectRef>
          <a:fontRef idx="minor"/>
        </p:style>
        <p:txBody>
          <a:bodyPr lIns="56160" rIns="18720" tIns="37440" bIns="37440" anchor="ctr"/>
          <a:p>
            <a:pPr algn="ctr">
              <a:lnSpc>
                <a:spcPct val="90000"/>
              </a:lnSpc>
            </a:pPr>
            <a:r>
              <a:rPr b="0" lang="fr-FR" sz="1400" spc="-1" strike="noStrike">
                <a:solidFill>
                  <a:srgbClr val="000000"/>
                </a:solidFill>
                <a:uFill>
                  <a:solidFill>
                    <a:srgbClr val="ffffff"/>
                  </a:solidFill>
                </a:uFill>
                <a:latin typeface="Calibri"/>
                <a:ea typeface="DejaVu Sans"/>
              </a:rPr>
              <a:t>Plans et solution</a:t>
            </a:r>
            <a:endParaRPr b="0" lang="fr-FR" sz="1800" spc="-1" strike="noStrike">
              <a:solidFill>
                <a:srgbClr val="000000"/>
              </a:solidFill>
              <a:uFill>
                <a:solidFill>
                  <a:srgbClr val="ffffff"/>
                </a:solidFill>
              </a:uFill>
              <a:latin typeface="Arial"/>
            </a:endParaRPr>
          </a:p>
        </p:txBody>
      </p:sp>
      <p:sp>
        <p:nvSpPr>
          <p:cNvPr id="106" name="CustomShape 3"/>
          <p:cNvSpPr/>
          <p:nvPr/>
        </p:nvSpPr>
        <p:spPr>
          <a:xfrm>
            <a:off x="4303080" y="0"/>
            <a:ext cx="2686680" cy="430920"/>
          </a:xfrm>
          <a:prstGeom prst="chevron">
            <a:avLst>
              <a:gd name="adj" fmla="val 50000"/>
            </a:avLst>
          </a:prstGeom>
          <a:gradFill>
            <a:gsLst>
              <a:gs pos="0">
                <a:schemeClr val="accent5">
                  <a:tint val="100000"/>
                  <a:shade val="100000"/>
                  <a:satMod val="130000"/>
                </a:schemeClr>
              </a:gs>
              <a:gs pos="100000">
                <a:schemeClr val="accent5">
                  <a:tint val="50000"/>
                  <a:shade val="100000"/>
                  <a:satMod val="350000"/>
                </a:schemeClr>
              </a:gs>
            </a:gsLst>
            <a:lin ang="16200000"/>
          </a:gradFill>
          <a:ln>
            <a:solidFill>
              <a:schemeClr val="accent5">
                <a:shade val="95000"/>
                <a:satMod val="105000"/>
              </a:schemeClr>
            </a:solidFill>
            <a:round/>
          </a:ln>
          <a:effectLst>
            <a:outerShdw blurRad="40000" dir="5400000" dist="23000" rotWithShape="0">
              <a:srgbClr val="000000">
                <a:alpha val="35000"/>
              </a:srgbClr>
            </a:outerShdw>
          </a:effectLst>
        </p:spPr>
        <p:style>
          <a:lnRef idx="1">
            <a:schemeClr val="accent5"/>
          </a:lnRef>
          <a:fillRef idx="3">
            <a:schemeClr val="accent5"/>
          </a:fillRef>
          <a:effectRef idx="2">
            <a:schemeClr val="accent5"/>
          </a:effectRef>
          <a:fontRef idx="minor"/>
        </p:style>
        <p:txBody>
          <a:bodyPr lIns="56160" rIns="18720" tIns="37440" bIns="37440" anchor="ctr"/>
          <a:p>
            <a:pPr algn="ctr">
              <a:lnSpc>
                <a:spcPct val="90000"/>
              </a:lnSpc>
            </a:pPr>
            <a:r>
              <a:rPr b="0" lang="fr-FR" sz="1400" spc="-1" strike="noStrike">
                <a:solidFill>
                  <a:srgbClr val="000000"/>
                </a:solidFill>
                <a:uFill>
                  <a:solidFill>
                    <a:srgbClr val="ffffff"/>
                  </a:solidFill>
                </a:uFill>
                <a:latin typeface="Calibri"/>
                <a:ea typeface="DejaVu Sans"/>
              </a:rPr>
              <a:t>Résultats</a:t>
            </a:r>
            <a:endParaRPr b="0" lang="fr-FR" sz="1800" spc="-1" strike="noStrike">
              <a:solidFill>
                <a:srgbClr val="000000"/>
              </a:solidFill>
              <a:uFill>
                <a:solidFill>
                  <a:srgbClr val="ffffff"/>
                </a:solidFill>
              </a:uFill>
              <a:latin typeface="Arial"/>
            </a:endParaRPr>
          </a:p>
        </p:txBody>
      </p:sp>
      <p:sp>
        <p:nvSpPr>
          <p:cNvPr id="107" name="CustomShape 4"/>
          <p:cNvSpPr/>
          <p:nvPr/>
        </p:nvSpPr>
        <p:spPr>
          <a:xfrm>
            <a:off x="6453360" y="0"/>
            <a:ext cx="2686680" cy="430920"/>
          </a:xfrm>
          <a:prstGeom prst="chevron">
            <a:avLst>
              <a:gd name="adj" fmla="val 50000"/>
            </a:avLst>
          </a:prstGeom>
          <a:gradFill>
            <a:gsLst>
              <a:gs pos="0">
                <a:schemeClr val="accent5">
                  <a:tint val="100000"/>
                  <a:shade val="100000"/>
                  <a:satMod val="130000"/>
                </a:schemeClr>
              </a:gs>
              <a:gs pos="100000">
                <a:schemeClr val="accent5">
                  <a:tint val="50000"/>
                  <a:shade val="100000"/>
                  <a:satMod val="350000"/>
                </a:schemeClr>
              </a:gs>
            </a:gsLst>
            <a:lin ang="16200000"/>
          </a:gradFill>
          <a:ln>
            <a:solidFill>
              <a:schemeClr val="accent5">
                <a:shade val="95000"/>
                <a:satMod val="105000"/>
              </a:schemeClr>
            </a:solidFill>
            <a:round/>
          </a:ln>
          <a:effectLst>
            <a:outerShdw blurRad="40000" dir="5400000" dist="23000" rotWithShape="0">
              <a:srgbClr val="000000">
                <a:alpha val="35000"/>
              </a:srgbClr>
            </a:outerShdw>
          </a:effectLst>
        </p:spPr>
        <p:style>
          <a:lnRef idx="1">
            <a:schemeClr val="accent5"/>
          </a:lnRef>
          <a:fillRef idx="3">
            <a:schemeClr val="accent5"/>
          </a:fillRef>
          <a:effectRef idx="2">
            <a:schemeClr val="accent5"/>
          </a:effectRef>
          <a:fontRef idx="minor"/>
        </p:style>
        <p:txBody>
          <a:bodyPr lIns="56160" rIns="18720" tIns="37440" bIns="37440" anchor="ctr"/>
          <a:p>
            <a:pPr algn="ctr">
              <a:lnSpc>
                <a:spcPct val="90000"/>
              </a:lnSpc>
            </a:pPr>
            <a:r>
              <a:rPr b="0" lang="fr-FR" sz="1400" spc="-1" strike="noStrike">
                <a:solidFill>
                  <a:srgbClr val="000000"/>
                </a:solidFill>
                <a:uFill>
                  <a:solidFill>
                    <a:srgbClr val="ffffff"/>
                  </a:solidFill>
                </a:uFill>
                <a:latin typeface="Calibri"/>
                <a:ea typeface="DejaVu Sans"/>
              </a:rPr>
              <a:t>Conclusions et </a:t>
            </a:r>
            <a:r>
              <a:rPr b="0" lang="fr-FR" sz="1400" spc="-1" strike="noStrike">
                <a:solidFill>
                  <a:srgbClr val="000000"/>
                </a:solidFill>
                <a:uFill>
                  <a:solidFill>
                    <a:srgbClr val="ffffff"/>
                  </a:solidFill>
                </a:uFill>
                <a:latin typeface="Calibri"/>
                <a:ea typeface="DejaVu Sans"/>
              </a:rPr>
              <a:t>	</a:t>
            </a:r>
            <a:r>
              <a:rPr b="0" lang="fr-FR" sz="1400" spc="-1" strike="noStrike">
                <a:solidFill>
                  <a:srgbClr val="000000"/>
                </a:solidFill>
                <a:uFill>
                  <a:solidFill>
                    <a:srgbClr val="ffffff"/>
                  </a:solidFill>
                </a:uFill>
                <a:latin typeface="Calibri"/>
                <a:ea typeface="DejaVu Sans"/>
              </a:rPr>
              <a:t>Perspectives</a:t>
            </a:r>
            <a:endParaRPr b="0" lang="fr-FR" sz="1800" spc="-1" strike="noStrike">
              <a:solidFill>
                <a:srgbClr val="000000"/>
              </a:solidFill>
              <a:uFill>
                <a:solidFill>
                  <a:srgbClr val="ffffff"/>
                </a:solidFill>
              </a:uFill>
              <a:latin typeface="Arial"/>
            </a:endParaRPr>
          </a:p>
        </p:txBody>
      </p:sp>
      <p:sp>
        <p:nvSpPr>
          <p:cNvPr id="108" name="CustomShape 5"/>
          <p:cNvSpPr/>
          <p:nvPr/>
        </p:nvSpPr>
        <p:spPr>
          <a:xfrm>
            <a:off x="-13320" y="465840"/>
            <a:ext cx="1811160" cy="363960"/>
          </a:xfrm>
          <a:prstGeom prst="rect">
            <a:avLst/>
          </a:prstGeom>
          <a:noFill/>
          <a:ln>
            <a:noFill/>
          </a:ln>
        </p:spPr>
        <p:style>
          <a:lnRef idx="0"/>
          <a:fillRef idx="0"/>
          <a:effectRef idx="0"/>
          <a:fontRef idx="minor"/>
        </p:style>
        <p:txBody>
          <a:bodyPr wrap="none" lIns="90000" rIns="90000" tIns="45000" bIns="45000"/>
          <a:p>
            <a:pPr>
              <a:lnSpc>
                <a:spcPct val="100000"/>
              </a:lnSpc>
            </a:pPr>
            <a:r>
              <a:rPr b="1" lang="fr-FR" sz="1800" spc="-1" strike="noStrike">
                <a:solidFill>
                  <a:srgbClr val="000000"/>
                </a:solidFill>
                <a:uFill>
                  <a:solidFill>
                    <a:srgbClr val="ffffff"/>
                  </a:solidFill>
                </a:uFill>
                <a:latin typeface="Calibri"/>
                <a:ea typeface="DejaVu Sans"/>
              </a:rPr>
              <a:t>Use case général </a:t>
            </a:r>
            <a:endParaRPr b="0" lang="fr-FR" sz="1800" spc="-1" strike="noStrike">
              <a:solidFill>
                <a:srgbClr val="000000"/>
              </a:solidFill>
              <a:uFill>
                <a:solidFill>
                  <a:srgbClr val="ffffff"/>
                </a:solidFill>
              </a:uFill>
              <a:latin typeface="Arial"/>
            </a:endParaRPr>
          </a:p>
        </p:txBody>
      </p:sp>
    </p:spTree>
  </p:cSld>
  <p:timing>
    <p:tnLst>
      <p:par>
        <p:cTn id="9" dur="indefinite" restart="never" nodeType="tmRoot">
          <p:childTnLst>
            <p:seq>
              <p:cTn id="10" nodeType="mainSeq"/>
              <p:prevCondLst>
                <p:cond delay="0" evt="onPrev">
                  <p:tgtEl>
                    <p:sldTgt/>
                  </p:tgtEl>
                </p:cond>
              </p:prevCondLst>
              <p:nextCondLst>
                <p:cond delay="0"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09" name="Picture 1" descr=""/>
          <p:cNvPicPr/>
          <p:nvPr/>
        </p:nvPicPr>
        <p:blipFill>
          <a:blip r:embed="rId1"/>
          <a:stretch/>
        </p:blipFill>
        <p:spPr>
          <a:xfrm>
            <a:off x="0" y="1323000"/>
            <a:ext cx="9142920" cy="5320080"/>
          </a:xfrm>
          <a:prstGeom prst="rect">
            <a:avLst/>
          </a:prstGeom>
          <a:ln>
            <a:noFill/>
          </a:ln>
        </p:spPr>
      </p:pic>
      <p:sp>
        <p:nvSpPr>
          <p:cNvPr id="110" name="CustomShape 1"/>
          <p:cNvSpPr/>
          <p:nvPr/>
        </p:nvSpPr>
        <p:spPr>
          <a:xfrm>
            <a:off x="2520" y="0"/>
            <a:ext cx="2686680" cy="430920"/>
          </a:xfrm>
          <a:prstGeom prst="homePlate">
            <a:avLst>
              <a:gd name="adj" fmla="val 50000"/>
            </a:avLst>
          </a:prstGeom>
          <a:solidFill>
            <a:schemeClr val="tx2"/>
          </a:solidFill>
          <a:ln>
            <a:solidFill>
              <a:schemeClr val="accent5">
                <a:shade val="80000"/>
                <a:hueOff val="0"/>
                <a:satOff val="0"/>
                <a:lumOff val="0"/>
                <a:alphaOff val="0"/>
              </a:schemeClr>
            </a:solidFill>
            <a:round/>
          </a:ln>
          <a:effectLst>
            <a:outerShdw blurRad="40000" dir="5400000" dist="20000" rotWithShape="0">
              <a:srgbClr val="000000">
                <a:alpha val="38000"/>
              </a:srgbClr>
            </a:outerShdw>
          </a:effectLst>
        </p:spPr>
        <p:style>
          <a:lnRef idx="3"/>
          <a:fillRef idx="0"/>
          <a:effectRef idx="1"/>
          <a:fontRef idx="minor"/>
        </p:style>
        <p:txBody>
          <a:bodyPr lIns="74520" rIns="18720" tIns="37440" bIns="37440" anchor="ctr"/>
          <a:p>
            <a:pPr algn="ctr">
              <a:lnSpc>
                <a:spcPct val="90000"/>
              </a:lnSpc>
            </a:pPr>
            <a:r>
              <a:rPr b="0" lang="fr-FR" sz="1400" spc="-1" strike="noStrike">
                <a:solidFill>
                  <a:srgbClr val="000000"/>
                </a:solidFill>
                <a:uFill>
                  <a:solidFill>
                    <a:srgbClr val="ffffff"/>
                  </a:solidFill>
                </a:uFill>
                <a:latin typeface="Calibri"/>
                <a:ea typeface="DejaVu Sans"/>
              </a:rPr>
              <a:t>introduction</a:t>
            </a:r>
            <a:endParaRPr b="0" lang="fr-FR" sz="1800" spc="-1" strike="noStrike">
              <a:solidFill>
                <a:srgbClr val="000000"/>
              </a:solidFill>
              <a:uFill>
                <a:solidFill>
                  <a:srgbClr val="ffffff"/>
                </a:solidFill>
              </a:uFill>
              <a:latin typeface="Arial"/>
            </a:endParaRPr>
          </a:p>
        </p:txBody>
      </p:sp>
      <p:sp>
        <p:nvSpPr>
          <p:cNvPr id="111" name="CustomShape 2"/>
          <p:cNvSpPr/>
          <p:nvPr/>
        </p:nvSpPr>
        <p:spPr>
          <a:xfrm>
            <a:off x="2152800" y="0"/>
            <a:ext cx="2686680" cy="430920"/>
          </a:xfrm>
          <a:prstGeom prst="chevron">
            <a:avLst>
              <a:gd name="adj" fmla="val 50000"/>
            </a:avLst>
          </a:prstGeom>
          <a:gradFill>
            <a:gsLst>
              <a:gs pos="100000">
                <a:schemeClr val="accent5">
                  <a:shade val="93000"/>
                  <a:satMod val="130000"/>
                  <a:shade val="94000"/>
                  <a:satMod val="135000"/>
                </a:schemeClr>
              </a:gs>
            </a:gsLst>
            <a:lin ang="16200000"/>
          </a:gradFill>
          <a:ln>
            <a:solidFill>
              <a:schemeClr val="bg2"/>
            </a:solidFill>
            <a:round/>
          </a:ln>
          <a:effectLst>
            <a:outerShdw blurRad="40000" dir="5400000" dist="23000" rotWithShape="0">
              <a:srgbClr val="000000">
                <a:alpha val="35000"/>
              </a:srgbClr>
            </a:outerShdw>
          </a:effectLst>
        </p:spPr>
        <p:style>
          <a:lnRef idx="1">
            <a:schemeClr val="accent5"/>
          </a:lnRef>
          <a:fillRef idx="3">
            <a:schemeClr val="accent5"/>
          </a:fillRef>
          <a:effectRef idx="2">
            <a:schemeClr val="accent5"/>
          </a:effectRef>
          <a:fontRef idx="minor"/>
        </p:style>
        <p:txBody>
          <a:bodyPr lIns="56160" rIns="18720" tIns="37440" bIns="37440" anchor="ctr"/>
          <a:p>
            <a:pPr algn="ctr">
              <a:lnSpc>
                <a:spcPct val="90000"/>
              </a:lnSpc>
            </a:pPr>
            <a:r>
              <a:rPr b="0" lang="fr-FR" sz="1400" spc="-1" strike="noStrike">
                <a:solidFill>
                  <a:srgbClr val="000000"/>
                </a:solidFill>
                <a:uFill>
                  <a:solidFill>
                    <a:srgbClr val="ffffff"/>
                  </a:solidFill>
                </a:uFill>
                <a:latin typeface="Calibri"/>
                <a:ea typeface="DejaVu Sans"/>
              </a:rPr>
              <a:t>Plans et solution</a:t>
            </a:r>
            <a:endParaRPr b="0" lang="fr-FR" sz="1800" spc="-1" strike="noStrike">
              <a:solidFill>
                <a:srgbClr val="000000"/>
              </a:solidFill>
              <a:uFill>
                <a:solidFill>
                  <a:srgbClr val="ffffff"/>
                </a:solidFill>
              </a:uFill>
              <a:latin typeface="Arial"/>
            </a:endParaRPr>
          </a:p>
        </p:txBody>
      </p:sp>
      <p:sp>
        <p:nvSpPr>
          <p:cNvPr id="112" name="CustomShape 3"/>
          <p:cNvSpPr/>
          <p:nvPr/>
        </p:nvSpPr>
        <p:spPr>
          <a:xfrm>
            <a:off x="4303080" y="0"/>
            <a:ext cx="2686680" cy="430920"/>
          </a:xfrm>
          <a:prstGeom prst="chevron">
            <a:avLst>
              <a:gd name="adj" fmla="val 50000"/>
            </a:avLst>
          </a:prstGeom>
          <a:gradFill>
            <a:gsLst>
              <a:gs pos="0">
                <a:schemeClr val="accent5">
                  <a:tint val="100000"/>
                  <a:shade val="100000"/>
                  <a:satMod val="130000"/>
                </a:schemeClr>
              </a:gs>
              <a:gs pos="100000">
                <a:schemeClr val="accent5">
                  <a:tint val="50000"/>
                  <a:shade val="100000"/>
                  <a:satMod val="350000"/>
                </a:schemeClr>
              </a:gs>
            </a:gsLst>
            <a:lin ang="16200000"/>
          </a:gradFill>
          <a:ln>
            <a:solidFill>
              <a:schemeClr val="accent5">
                <a:shade val="95000"/>
                <a:satMod val="105000"/>
              </a:schemeClr>
            </a:solidFill>
            <a:round/>
          </a:ln>
          <a:effectLst>
            <a:outerShdw blurRad="40000" dir="5400000" dist="23000" rotWithShape="0">
              <a:srgbClr val="000000">
                <a:alpha val="35000"/>
              </a:srgbClr>
            </a:outerShdw>
          </a:effectLst>
        </p:spPr>
        <p:style>
          <a:lnRef idx="1">
            <a:schemeClr val="accent5"/>
          </a:lnRef>
          <a:fillRef idx="3">
            <a:schemeClr val="accent5"/>
          </a:fillRef>
          <a:effectRef idx="2">
            <a:schemeClr val="accent5"/>
          </a:effectRef>
          <a:fontRef idx="minor"/>
        </p:style>
        <p:txBody>
          <a:bodyPr lIns="56160" rIns="18720" tIns="37440" bIns="37440" anchor="ctr"/>
          <a:p>
            <a:pPr algn="ctr">
              <a:lnSpc>
                <a:spcPct val="90000"/>
              </a:lnSpc>
            </a:pPr>
            <a:r>
              <a:rPr b="0" lang="fr-FR" sz="1400" spc="-1" strike="noStrike">
                <a:solidFill>
                  <a:srgbClr val="000000"/>
                </a:solidFill>
                <a:uFill>
                  <a:solidFill>
                    <a:srgbClr val="ffffff"/>
                  </a:solidFill>
                </a:uFill>
                <a:latin typeface="Calibri"/>
                <a:ea typeface="DejaVu Sans"/>
              </a:rPr>
              <a:t>Résultats</a:t>
            </a:r>
            <a:endParaRPr b="0" lang="fr-FR" sz="1800" spc="-1" strike="noStrike">
              <a:solidFill>
                <a:srgbClr val="000000"/>
              </a:solidFill>
              <a:uFill>
                <a:solidFill>
                  <a:srgbClr val="ffffff"/>
                </a:solidFill>
              </a:uFill>
              <a:latin typeface="Arial"/>
            </a:endParaRPr>
          </a:p>
        </p:txBody>
      </p:sp>
      <p:sp>
        <p:nvSpPr>
          <p:cNvPr id="113" name="CustomShape 4"/>
          <p:cNvSpPr/>
          <p:nvPr/>
        </p:nvSpPr>
        <p:spPr>
          <a:xfrm>
            <a:off x="6453360" y="0"/>
            <a:ext cx="2686680" cy="430920"/>
          </a:xfrm>
          <a:prstGeom prst="chevron">
            <a:avLst>
              <a:gd name="adj" fmla="val 50000"/>
            </a:avLst>
          </a:prstGeom>
          <a:gradFill>
            <a:gsLst>
              <a:gs pos="0">
                <a:schemeClr val="accent5">
                  <a:tint val="100000"/>
                  <a:shade val="100000"/>
                  <a:satMod val="130000"/>
                </a:schemeClr>
              </a:gs>
              <a:gs pos="100000">
                <a:schemeClr val="accent5">
                  <a:tint val="50000"/>
                  <a:shade val="100000"/>
                  <a:satMod val="350000"/>
                </a:schemeClr>
              </a:gs>
            </a:gsLst>
            <a:lin ang="16200000"/>
          </a:gradFill>
          <a:ln>
            <a:solidFill>
              <a:schemeClr val="accent5">
                <a:shade val="95000"/>
                <a:satMod val="105000"/>
              </a:schemeClr>
            </a:solidFill>
            <a:round/>
          </a:ln>
          <a:effectLst>
            <a:outerShdw blurRad="40000" dir="5400000" dist="23000" rotWithShape="0">
              <a:srgbClr val="000000">
                <a:alpha val="35000"/>
              </a:srgbClr>
            </a:outerShdw>
          </a:effectLst>
        </p:spPr>
        <p:style>
          <a:lnRef idx="1">
            <a:schemeClr val="accent5"/>
          </a:lnRef>
          <a:fillRef idx="3">
            <a:schemeClr val="accent5"/>
          </a:fillRef>
          <a:effectRef idx="2">
            <a:schemeClr val="accent5"/>
          </a:effectRef>
          <a:fontRef idx="minor"/>
        </p:style>
        <p:txBody>
          <a:bodyPr lIns="56160" rIns="18720" tIns="37440" bIns="37440" anchor="ctr"/>
          <a:p>
            <a:pPr algn="ctr">
              <a:lnSpc>
                <a:spcPct val="90000"/>
              </a:lnSpc>
            </a:pPr>
            <a:r>
              <a:rPr b="0" lang="fr-FR" sz="1400" spc="-1" strike="noStrike">
                <a:solidFill>
                  <a:srgbClr val="000000"/>
                </a:solidFill>
                <a:uFill>
                  <a:solidFill>
                    <a:srgbClr val="ffffff"/>
                  </a:solidFill>
                </a:uFill>
                <a:latin typeface="Calibri"/>
                <a:ea typeface="DejaVu Sans"/>
              </a:rPr>
              <a:t>Conclusions et </a:t>
            </a:r>
            <a:r>
              <a:rPr b="0" lang="fr-FR" sz="1400" spc="-1" strike="noStrike">
                <a:solidFill>
                  <a:srgbClr val="000000"/>
                </a:solidFill>
                <a:uFill>
                  <a:solidFill>
                    <a:srgbClr val="ffffff"/>
                  </a:solidFill>
                </a:uFill>
                <a:latin typeface="Calibri"/>
                <a:ea typeface="DejaVu Sans"/>
              </a:rPr>
              <a:t>	</a:t>
            </a:r>
            <a:r>
              <a:rPr b="0" lang="fr-FR" sz="1400" spc="-1" strike="noStrike">
                <a:solidFill>
                  <a:srgbClr val="000000"/>
                </a:solidFill>
                <a:uFill>
                  <a:solidFill>
                    <a:srgbClr val="ffffff"/>
                  </a:solidFill>
                </a:uFill>
                <a:latin typeface="Calibri"/>
                <a:ea typeface="DejaVu Sans"/>
              </a:rPr>
              <a:t>Perspectives</a:t>
            </a:r>
            <a:endParaRPr b="0" lang="fr-FR" sz="1800" spc="-1" strike="noStrike">
              <a:solidFill>
                <a:srgbClr val="000000"/>
              </a:solidFill>
              <a:uFill>
                <a:solidFill>
                  <a:srgbClr val="ffffff"/>
                </a:solidFill>
              </a:uFill>
              <a:latin typeface="Arial"/>
            </a:endParaRPr>
          </a:p>
        </p:txBody>
      </p:sp>
      <p:sp>
        <p:nvSpPr>
          <p:cNvPr id="114" name="CustomShape 5"/>
          <p:cNvSpPr/>
          <p:nvPr/>
        </p:nvSpPr>
        <p:spPr>
          <a:xfrm>
            <a:off x="-13320" y="465840"/>
            <a:ext cx="2327760" cy="363960"/>
          </a:xfrm>
          <a:prstGeom prst="rect">
            <a:avLst/>
          </a:prstGeom>
          <a:noFill/>
          <a:ln>
            <a:noFill/>
          </a:ln>
        </p:spPr>
        <p:style>
          <a:lnRef idx="0"/>
          <a:fillRef idx="0"/>
          <a:effectRef idx="0"/>
          <a:fontRef idx="minor"/>
        </p:style>
        <p:txBody>
          <a:bodyPr wrap="none" lIns="90000" rIns="90000" tIns="45000" bIns="45000"/>
          <a:p>
            <a:pPr>
              <a:lnSpc>
                <a:spcPct val="100000"/>
              </a:lnSpc>
            </a:pPr>
            <a:r>
              <a:rPr b="1" lang="fr-FR" sz="1800" spc="-1" strike="noStrike">
                <a:solidFill>
                  <a:srgbClr val="000000"/>
                </a:solidFill>
                <a:uFill>
                  <a:solidFill>
                    <a:srgbClr val="ffffff"/>
                  </a:solidFill>
                </a:uFill>
                <a:latin typeface="Calibri"/>
                <a:ea typeface="DejaVu Sans"/>
              </a:rPr>
              <a:t>Diagrammes de classe</a:t>
            </a:r>
            <a:r>
              <a:rPr b="0" lang="fr-FR" sz="1800" spc="-1" strike="noStrike">
                <a:solidFill>
                  <a:srgbClr val="000000"/>
                </a:solidFill>
                <a:uFill>
                  <a:solidFill>
                    <a:srgbClr val="ffffff"/>
                  </a:solidFill>
                </a:uFill>
                <a:latin typeface="Calibri"/>
                <a:ea typeface="DejaVu Sans"/>
              </a:rPr>
              <a:t> </a:t>
            </a:r>
            <a:endParaRPr b="0" lang="fr-FR" sz="1800" spc="-1" strike="noStrike">
              <a:solidFill>
                <a:srgbClr val="000000"/>
              </a:solidFill>
              <a:uFill>
                <a:solidFill>
                  <a:srgbClr val="ffffff"/>
                </a:solidFill>
              </a:uFill>
              <a:latin typeface="Arial"/>
            </a:endParaRPr>
          </a:p>
        </p:txBody>
      </p:sp>
    </p:spTree>
  </p:cSld>
  <p:timing>
    <p:tnLst>
      <p:par>
        <p:cTn id="11" dur="indefinite" restart="never" nodeType="tmRoot">
          <p:childTnLst>
            <p:seq>
              <p:cTn id="12" nodeType="mainSeq"/>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5" name="CustomShape 1"/>
          <p:cNvSpPr/>
          <p:nvPr/>
        </p:nvSpPr>
        <p:spPr>
          <a:xfrm>
            <a:off x="2520" y="0"/>
            <a:ext cx="2686680" cy="430920"/>
          </a:xfrm>
          <a:prstGeom prst="homePlate">
            <a:avLst>
              <a:gd name="adj" fmla="val 50000"/>
            </a:avLst>
          </a:prstGeom>
          <a:solidFill>
            <a:schemeClr val="tx2"/>
          </a:solidFill>
          <a:ln>
            <a:solidFill>
              <a:schemeClr val="accent5">
                <a:shade val="80000"/>
                <a:hueOff val="0"/>
                <a:satOff val="0"/>
                <a:lumOff val="0"/>
                <a:alphaOff val="0"/>
              </a:schemeClr>
            </a:solidFill>
            <a:round/>
          </a:ln>
          <a:effectLst>
            <a:outerShdw blurRad="40000" dir="5400000" dist="20000" rotWithShape="0">
              <a:srgbClr val="000000">
                <a:alpha val="38000"/>
              </a:srgbClr>
            </a:outerShdw>
          </a:effectLst>
        </p:spPr>
        <p:style>
          <a:lnRef idx="3"/>
          <a:fillRef idx="0"/>
          <a:effectRef idx="1"/>
          <a:fontRef idx="minor"/>
        </p:style>
        <p:txBody>
          <a:bodyPr lIns="74520" rIns="18720" tIns="37440" bIns="37440" anchor="ctr"/>
          <a:p>
            <a:pPr algn="ctr">
              <a:lnSpc>
                <a:spcPct val="90000"/>
              </a:lnSpc>
            </a:pPr>
            <a:r>
              <a:rPr b="0" lang="fr-FR" sz="1400" spc="-1" strike="noStrike">
                <a:solidFill>
                  <a:srgbClr val="000000"/>
                </a:solidFill>
                <a:uFill>
                  <a:solidFill>
                    <a:srgbClr val="ffffff"/>
                  </a:solidFill>
                </a:uFill>
                <a:latin typeface="Calibri"/>
                <a:ea typeface="DejaVu Sans"/>
              </a:rPr>
              <a:t>introduction</a:t>
            </a:r>
            <a:endParaRPr b="0" lang="fr-FR" sz="1800" spc="-1" strike="noStrike">
              <a:solidFill>
                <a:srgbClr val="000000"/>
              </a:solidFill>
              <a:uFill>
                <a:solidFill>
                  <a:srgbClr val="ffffff"/>
                </a:solidFill>
              </a:uFill>
              <a:latin typeface="Arial"/>
            </a:endParaRPr>
          </a:p>
        </p:txBody>
      </p:sp>
      <p:sp>
        <p:nvSpPr>
          <p:cNvPr id="116" name="CustomShape 2"/>
          <p:cNvSpPr/>
          <p:nvPr/>
        </p:nvSpPr>
        <p:spPr>
          <a:xfrm>
            <a:off x="2152800" y="0"/>
            <a:ext cx="2686680" cy="430920"/>
          </a:xfrm>
          <a:prstGeom prst="chevron">
            <a:avLst>
              <a:gd name="adj" fmla="val 50000"/>
            </a:avLst>
          </a:prstGeom>
          <a:gradFill>
            <a:gsLst>
              <a:gs pos="100000">
                <a:schemeClr val="accent5">
                  <a:shade val="93000"/>
                  <a:satMod val="130000"/>
                  <a:shade val="94000"/>
                  <a:satMod val="135000"/>
                </a:schemeClr>
              </a:gs>
            </a:gsLst>
            <a:lin ang="16200000"/>
          </a:gradFill>
          <a:ln>
            <a:solidFill>
              <a:schemeClr val="bg2"/>
            </a:solidFill>
            <a:round/>
          </a:ln>
          <a:effectLst>
            <a:outerShdw blurRad="40000" dir="5400000" dist="23000" rotWithShape="0">
              <a:srgbClr val="000000">
                <a:alpha val="35000"/>
              </a:srgbClr>
            </a:outerShdw>
          </a:effectLst>
        </p:spPr>
        <p:style>
          <a:lnRef idx="1">
            <a:schemeClr val="accent5"/>
          </a:lnRef>
          <a:fillRef idx="3">
            <a:schemeClr val="accent5"/>
          </a:fillRef>
          <a:effectRef idx="2">
            <a:schemeClr val="accent5"/>
          </a:effectRef>
          <a:fontRef idx="minor"/>
        </p:style>
        <p:txBody>
          <a:bodyPr lIns="56160" rIns="18720" tIns="37440" bIns="37440" anchor="ctr"/>
          <a:p>
            <a:pPr algn="ctr">
              <a:lnSpc>
                <a:spcPct val="90000"/>
              </a:lnSpc>
            </a:pPr>
            <a:r>
              <a:rPr b="0" lang="fr-FR" sz="1400" spc="-1" strike="noStrike">
                <a:solidFill>
                  <a:srgbClr val="000000"/>
                </a:solidFill>
                <a:uFill>
                  <a:solidFill>
                    <a:srgbClr val="ffffff"/>
                  </a:solidFill>
                </a:uFill>
                <a:latin typeface="Calibri"/>
                <a:ea typeface="DejaVu Sans"/>
              </a:rPr>
              <a:t>Plans et solution</a:t>
            </a:r>
            <a:endParaRPr b="0" lang="fr-FR" sz="1800" spc="-1" strike="noStrike">
              <a:solidFill>
                <a:srgbClr val="000000"/>
              </a:solidFill>
              <a:uFill>
                <a:solidFill>
                  <a:srgbClr val="ffffff"/>
                </a:solidFill>
              </a:uFill>
              <a:latin typeface="Arial"/>
            </a:endParaRPr>
          </a:p>
        </p:txBody>
      </p:sp>
      <p:sp>
        <p:nvSpPr>
          <p:cNvPr id="117" name="CustomShape 3"/>
          <p:cNvSpPr/>
          <p:nvPr/>
        </p:nvSpPr>
        <p:spPr>
          <a:xfrm>
            <a:off x="4303080" y="0"/>
            <a:ext cx="2686680" cy="430920"/>
          </a:xfrm>
          <a:prstGeom prst="chevron">
            <a:avLst>
              <a:gd name="adj" fmla="val 50000"/>
            </a:avLst>
          </a:prstGeom>
          <a:gradFill>
            <a:gsLst>
              <a:gs pos="0">
                <a:schemeClr val="accent5">
                  <a:tint val="100000"/>
                  <a:shade val="100000"/>
                  <a:satMod val="130000"/>
                </a:schemeClr>
              </a:gs>
              <a:gs pos="100000">
                <a:schemeClr val="accent5">
                  <a:tint val="50000"/>
                  <a:shade val="100000"/>
                  <a:satMod val="350000"/>
                </a:schemeClr>
              </a:gs>
            </a:gsLst>
            <a:lin ang="16200000"/>
          </a:gradFill>
          <a:ln>
            <a:solidFill>
              <a:schemeClr val="accent5">
                <a:shade val="95000"/>
                <a:satMod val="105000"/>
              </a:schemeClr>
            </a:solidFill>
            <a:round/>
          </a:ln>
          <a:effectLst>
            <a:outerShdw blurRad="40000" dir="5400000" dist="23000" rotWithShape="0">
              <a:srgbClr val="000000">
                <a:alpha val="35000"/>
              </a:srgbClr>
            </a:outerShdw>
          </a:effectLst>
        </p:spPr>
        <p:style>
          <a:lnRef idx="1">
            <a:schemeClr val="accent5"/>
          </a:lnRef>
          <a:fillRef idx="3">
            <a:schemeClr val="accent5"/>
          </a:fillRef>
          <a:effectRef idx="2">
            <a:schemeClr val="accent5"/>
          </a:effectRef>
          <a:fontRef idx="minor"/>
        </p:style>
        <p:txBody>
          <a:bodyPr lIns="56160" rIns="18720" tIns="37440" bIns="37440" anchor="ctr"/>
          <a:p>
            <a:pPr algn="ctr">
              <a:lnSpc>
                <a:spcPct val="90000"/>
              </a:lnSpc>
            </a:pPr>
            <a:r>
              <a:rPr b="0" lang="fr-FR" sz="1400" spc="-1" strike="noStrike">
                <a:solidFill>
                  <a:srgbClr val="000000"/>
                </a:solidFill>
                <a:uFill>
                  <a:solidFill>
                    <a:srgbClr val="ffffff"/>
                  </a:solidFill>
                </a:uFill>
                <a:latin typeface="Calibri"/>
                <a:ea typeface="DejaVu Sans"/>
              </a:rPr>
              <a:t>Résultats</a:t>
            </a:r>
            <a:endParaRPr b="0" lang="fr-FR" sz="1800" spc="-1" strike="noStrike">
              <a:solidFill>
                <a:srgbClr val="000000"/>
              </a:solidFill>
              <a:uFill>
                <a:solidFill>
                  <a:srgbClr val="ffffff"/>
                </a:solidFill>
              </a:uFill>
              <a:latin typeface="Arial"/>
            </a:endParaRPr>
          </a:p>
        </p:txBody>
      </p:sp>
      <p:sp>
        <p:nvSpPr>
          <p:cNvPr id="118" name="CustomShape 4"/>
          <p:cNvSpPr/>
          <p:nvPr/>
        </p:nvSpPr>
        <p:spPr>
          <a:xfrm>
            <a:off x="6453360" y="0"/>
            <a:ext cx="2686680" cy="430920"/>
          </a:xfrm>
          <a:prstGeom prst="chevron">
            <a:avLst>
              <a:gd name="adj" fmla="val 50000"/>
            </a:avLst>
          </a:prstGeom>
          <a:gradFill>
            <a:gsLst>
              <a:gs pos="0">
                <a:schemeClr val="accent5">
                  <a:tint val="100000"/>
                  <a:shade val="100000"/>
                  <a:satMod val="130000"/>
                </a:schemeClr>
              </a:gs>
              <a:gs pos="100000">
                <a:schemeClr val="accent5">
                  <a:tint val="50000"/>
                  <a:shade val="100000"/>
                  <a:satMod val="350000"/>
                </a:schemeClr>
              </a:gs>
            </a:gsLst>
            <a:lin ang="16200000"/>
          </a:gradFill>
          <a:ln>
            <a:solidFill>
              <a:schemeClr val="accent5">
                <a:shade val="95000"/>
                <a:satMod val="105000"/>
              </a:schemeClr>
            </a:solidFill>
            <a:round/>
          </a:ln>
          <a:effectLst>
            <a:outerShdw blurRad="40000" dir="5400000" dist="23000" rotWithShape="0">
              <a:srgbClr val="000000">
                <a:alpha val="35000"/>
              </a:srgbClr>
            </a:outerShdw>
          </a:effectLst>
        </p:spPr>
        <p:style>
          <a:lnRef idx="1">
            <a:schemeClr val="accent5"/>
          </a:lnRef>
          <a:fillRef idx="3">
            <a:schemeClr val="accent5"/>
          </a:fillRef>
          <a:effectRef idx="2">
            <a:schemeClr val="accent5"/>
          </a:effectRef>
          <a:fontRef idx="minor"/>
        </p:style>
        <p:txBody>
          <a:bodyPr lIns="56160" rIns="18720" tIns="37440" bIns="37440" anchor="ctr"/>
          <a:p>
            <a:pPr algn="ctr">
              <a:lnSpc>
                <a:spcPct val="90000"/>
              </a:lnSpc>
            </a:pPr>
            <a:r>
              <a:rPr b="0" lang="fr-FR" sz="1400" spc="-1" strike="noStrike">
                <a:solidFill>
                  <a:srgbClr val="000000"/>
                </a:solidFill>
                <a:uFill>
                  <a:solidFill>
                    <a:srgbClr val="ffffff"/>
                  </a:solidFill>
                </a:uFill>
                <a:latin typeface="Calibri"/>
                <a:ea typeface="DejaVu Sans"/>
              </a:rPr>
              <a:t>Conclusions et </a:t>
            </a:r>
            <a:r>
              <a:rPr b="0" lang="fr-FR" sz="1400" spc="-1" strike="noStrike">
                <a:solidFill>
                  <a:srgbClr val="000000"/>
                </a:solidFill>
                <a:uFill>
                  <a:solidFill>
                    <a:srgbClr val="ffffff"/>
                  </a:solidFill>
                </a:uFill>
                <a:latin typeface="Calibri"/>
                <a:ea typeface="DejaVu Sans"/>
              </a:rPr>
              <a:t>	</a:t>
            </a:r>
            <a:r>
              <a:rPr b="0" lang="fr-FR" sz="1400" spc="-1" strike="noStrike">
                <a:solidFill>
                  <a:srgbClr val="000000"/>
                </a:solidFill>
                <a:uFill>
                  <a:solidFill>
                    <a:srgbClr val="ffffff"/>
                  </a:solidFill>
                </a:uFill>
                <a:latin typeface="Calibri"/>
                <a:ea typeface="DejaVu Sans"/>
              </a:rPr>
              <a:t>Perspectives</a:t>
            </a:r>
            <a:endParaRPr b="0" lang="fr-FR" sz="1800" spc="-1" strike="noStrike">
              <a:solidFill>
                <a:srgbClr val="000000"/>
              </a:solidFill>
              <a:uFill>
                <a:solidFill>
                  <a:srgbClr val="ffffff"/>
                </a:solidFill>
              </a:uFill>
              <a:latin typeface="Arial"/>
            </a:endParaRPr>
          </a:p>
        </p:txBody>
      </p:sp>
      <p:pic>
        <p:nvPicPr>
          <p:cNvPr id="119" name="Picture 1" descr=""/>
          <p:cNvPicPr/>
          <p:nvPr/>
        </p:nvPicPr>
        <p:blipFill>
          <a:blip r:embed="rId1"/>
          <a:stretch/>
        </p:blipFill>
        <p:spPr>
          <a:xfrm>
            <a:off x="1937160" y="1290960"/>
            <a:ext cx="4755960" cy="5565960"/>
          </a:xfrm>
          <a:prstGeom prst="rect">
            <a:avLst/>
          </a:prstGeom>
          <a:ln>
            <a:noFill/>
          </a:ln>
        </p:spPr>
      </p:pic>
      <p:sp>
        <p:nvSpPr>
          <p:cNvPr id="120" name="CustomShape 5"/>
          <p:cNvSpPr/>
          <p:nvPr/>
        </p:nvSpPr>
        <p:spPr>
          <a:xfrm>
            <a:off x="20520" y="465840"/>
            <a:ext cx="2234880" cy="363960"/>
          </a:xfrm>
          <a:prstGeom prst="rect">
            <a:avLst/>
          </a:prstGeom>
          <a:noFill/>
          <a:ln>
            <a:noFill/>
          </a:ln>
        </p:spPr>
        <p:style>
          <a:lnRef idx="0"/>
          <a:fillRef idx="0"/>
          <a:effectRef idx="0"/>
          <a:fontRef idx="minor"/>
        </p:style>
        <p:txBody>
          <a:bodyPr wrap="none" lIns="90000" rIns="90000" tIns="45000" bIns="45000"/>
          <a:p>
            <a:pPr>
              <a:lnSpc>
                <a:spcPct val="100000"/>
              </a:lnSpc>
            </a:pPr>
            <a:r>
              <a:rPr b="1" lang="fr-FR" sz="1800" spc="-1" strike="noStrike">
                <a:solidFill>
                  <a:srgbClr val="000000"/>
                </a:solidFill>
                <a:uFill>
                  <a:solidFill>
                    <a:srgbClr val="ffffff"/>
                  </a:solidFill>
                </a:uFill>
                <a:latin typeface="Calibri"/>
                <a:ea typeface="DejaVu Sans"/>
              </a:rPr>
              <a:t>Techniques et version</a:t>
            </a:r>
            <a:endParaRPr b="0" lang="fr-FR" sz="1800" spc="-1" strike="noStrike">
              <a:solidFill>
                <a:srgbClr val="000000"/>
              </a:solidFill>
              <a:uFill>
                <a:solidFill>
                  <a:srgbClr val="ffffff"/>
                </a:solidFill>
              </a:uFill>
              <a:latin typeface="Arial"/>
            </a:endParaRPr>
          </a:p>
        </p:txBody>
      </p:sp>
      <p:sp>
        <p:nvSpPr>
          <p:cNvPr id="121" name="CustomShape 6"/>
          <p:cNvSpPr/>
          <p:nvPr/>
        </p:nvSpPr>
        <p:spPr>
          <a:xfrm>
            <a:off x="2563920" y="982800"/>
            <a:ext cx="2917440" cy="363960"/>
          </a:xfrm>
          <a:prstGeom prst="rect">
            <a:avLst/>
          </a:prstGeom>
          <a:noFill/>
          <a:ln>
            <a:noFill/>
          </a:ln>
        </p:spPr>
        <p:style>
          <a:lnRef idx="0"/>
          <a:fillRef idx="0"/>
          <a:effectRef idx="0"/>
          <a:fontRef idx="minor"/>
        </p:style>
        <p:txBody>
          <a:bodyPr wrap="none" lIns="90000" rIns="90000" tIns="45000" bIns="45000"/>
          <a:p>
            <a:pPr>
              <a:lnSpc>
                <a:spcPct val="100000"/>
              </a:lnSpc>
            </a:pPr>
            <a:r>
              <a:rPr b="1" lang="fr-FR" sz="1800" spc="-1" strike="noStrike">
                <a:solidFill>
                  <a:srgbClr val="000000"/>
                </a:solidFill>
                <a:uFill>
                  <a:solidFill>
                    <a:srgbClr val="ffffff"/>
                  </a:solidFill>
                </a:uFill>
                <a:latin typeface="Calibri"/>
                <a:ea typeface="DejaVu Sans"/>
              </a:rPr>
              <a:t>Vue d’ensemble des versions</a:t>
            </a:r>
            <a:endParaRPr b="0" lang="fr-FR" sz="1800" spc="-1" strike="noStrike">
              <a:solidFill>
                <a:srgbClr val="000000"/>
              </a:solidFill>
              <a:uFill>
                <a:solidFill>
                  <a:srgbClr val="ffffff"/>
                </a:solidFill>
              </a:uFill>
              <a:latin typeface="Arial"/>
            </a:endParaRPr>
          </a:p>
        </p:txBody>
      </p:sp>
    </p:spTree>
  </p:cSld>
  <p:timing>
    <p:tnLst>
      <p:par>
        <p:cTn id="13" dur="indefinite" restart="never" nodeType="tmRoot">
          <p:childTnLst>
            <p:seq>
              <p:cTn id="14" nodeType="mainSeq"/>
              <p:prevCondLst>
                <p:cond delay="0" evt="onPrev">
                  <p:tgtEl>
                    <p:sldTgt/>
                  </p:tgtEl>
                </p:cond>
              </p:prevCondLst>
              <p:nextCondLst>
                <p:cond delay="0"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22" name="Image 3" descr=""/>
          <p:cNvPicPr/>
          <p:nvPr/>
        </p:nvPicPr>
        <p:blipFill>
          <a:blip r:embed="rId1"/>
          <a:stretch/>
        </p:blipFill>
        <p:spPr>
          <a:xfrm>
            <a:off x="1215360" y="432000"/>
            <a:ext cx="6880680" cy="6424920"/>
          </a:xfrm>
          <a:prstGeom prst="rect">
            <a:avLst/>
          </a:prstGeom>
          <a:ln>
            <a:noFill/>
          </a:ln>
        </p:spPr>
      </p:pic>
      <p:sp>
        <p:nvSpPr>
          <p:cNvPr id="123" name="CustomShape 1"/>
          <p:cNvSpPr/>
          <p:nvPr/>
        </p:nvSpPr>
        <p:spPr>
          <a:xfrm>
            <a:off x="2520" y="0"/>
            <a:ext cx="2686680" cy="430920"/>
          </a:xfrm>
          <a:prstGeom prst="homePlate">
            <a:avLst>
              <a:gd name="adj" fmla="val 50000"/>
            </a:avLst>
          </a:prstGeom>
          <a:solidFill>
            <a:schemeClr val="tx2"/>
          </a:solidFill>
          <a:ln>
            <a:solidFill>
              <a:schemeClr val="accent5">
                <a:shade val="80000"/>
                <a:hueOff val="0"/>
                <a:satOff val="0"/>
                <a:lumOff val="0"/>
                <a:alphaOff val="0"/>
              </a:schemeClr>
            </a:solidFill>
            <a:round/>
          </a:ln>
          <a:effectLst>
            <a:outerShdw blurRad="40000" dir="5400000" dist="20000" rotWithShape="0">
              <a:srgbClr val="000000">
                <a:alpha val="38000"/>
              </a:srgbClr>
            </a:outerShdw>
          </a:effectLst>
        </p:spPr>
        <p:style>
          <a:lnRef idx="3"/>
          <a:fillRef idx="0"/>
          <a:effectRef idx="1"/>
          <a:fontRef idx="minor"/>
        </p:style>
        <p:txBody>
          <a:bodyPr lIns="74520" rIns="18720" tIns="37440" bIns="37440" anchor="ctr"/>
          <a:p>
            <a:pPr algn="ctr">
              <a:lnSpc>
                <a:spcPct val="90000"/>
              </a:lnSpc>
            </a:pPr>
            <a:r>
              <a:rPr b="0" lang="fr-FR" sz="1400" spc="-1" strike="noStrike">
                <a:solidFill>
                  <a:srgbClr val="000000"/>
                </a:solidFill>
                <a:uFill>
                  <a:solidFill>
                    <a:srgbClr val="ffffff"/>
                  </a:solidFill>
                </a:uFill>
                <a:latin typeface="Calibri"/>
                <a:ea typeface="DejaVu Sans"/>
              </a:rPr>
              <a:t>introduction</a:t>
            </a:r>
            <a:endParaRPr b="0" lang="fr-FR" sz="1800" spc="-1" strike="noStrike">
              <a:solidFill>
                <a:srgbClr val="000000"/>
              </a:solidFill>
              <a:uFill>
                <a:solidFill>
                  <a:srgbClr val="ffffff"/>
                </a:solidFill>
              </a:uFill>
              <a:latin typeface="Arial"/>
            </a:endParaRPr>
          </a:p>
        </p:txBody>
      </p:sp>
      <p:sp>
        <p:nvSpPr>
          <p:cNvPr id="124" name="CustomShape 2"/>
          <p:cNvSpPr/>
          <p:nvPr/>
        </p:nvSpPr>
        <p:spPr>
          <a:xfrm>
            <a:off x="2152800" y="0"/>
            <a:ext cx="2686680" cy="430920"/>
          </a:xfrm>
          <a:prstGeom prst="chevron">
            <a:avLst>
              <a:gd name="adj" fmla="val 50000"/>
            </a:avLst>
          </a:prstGeom>
          <a:gradFill>
            <a:gsLst>
              <a:gs pos="100000">
                <a:schemeClr val="accent5">
                  <a:shade val="93000"/>
                  <a:satMod val="130000"/>
                  <a:shade val="94000"/>
                  <a:satMod val="135000"/>
                </a:schemeClr>
              </a:gs>
            </a:gsLst>
            <a:lin ang="16200000"/>
          </a:gradFill>
          <a:ln>
            <a:solidFill>
              <a:schemeClr val="bg2"/>
            </a:solidFill>
            <a:round/>
          </a:ln>
          <a:effectLst>
            <a:outerShdw blurRad="40000" dir="5400000" dist="23000" rotWithShape="0">
              <a:srgbClr val="000000">
                <a:alpha val="35000"/>
              </a:srgbClr>
            </a:outerShdw>
          </a:effectLst>
        </p:spPr>
        <p:style>
          <a:lnRef idx="1">
            <a:schemeClr val="accent5"/>
          </a:lnRef>
          <a:fillRef idx="3">
            <a:schemeClr val="accent5"/>
          </a:fillRef>
          <a:effectRef idx="2">
            <a:schemeClr val="accent5"/>
          </a:effectRef>
          <a:fontRef idx="minor"/>
        </p:style>
        <p:txBody>
          <a:bodyPr lIns="56160" rIns="18720" tIns="37440" bIns="37440" anchor="ctr"/>
          <a:p>
            <a:pPr algn="ctr">
              <a:lnSpc>
                <a:spcPct val="90000"/>
              </a:lnSpc>
            </a:pPr>
            <a:r>
              <a:rPr b="0" lang="fr-FR" sz="1400" spc="-1" strike="noStrike">
                <a:solidFill>
                  <a:srgbClr val="000000"/>
                </a:solidFill>
                <a:uFill>
                  <a:solidFill>
                    <a:srgbClr val="ffffff"/>
                  </a:solidFill>
                </a:uFill>
                <a:latin typeface="Calibri"/>
                <a:ea typeface="DejaVu Sans"/>
              </a:rPr>
              <a:t>Plans et solution</a:t>
            </a:r>
            <a:endParaRPr b="0" lang="fr-FR" sz="1800" spc="-1" strike="noStrike">
              <a:solidFill>
                <a:srgbClr val="000000"/>
              </a:solidFill>
              <a:uFill>
                <a:solidFill>
                  <a:srgbClr val="ffffff"/>
                </a:solidFill>
              </a:uFill>
              <a:latin typeface="Arial"/>
            </a:endParaRPr>
          </a:p>
        </p:txBody>
      </p:sp>
      <p:sp>
        <p:nvSpPr>
          <p:cNvPr id="125" name="CustomShape 3"/>
          <p:cNvSpPr/>
          <p:nvPr/>
        </p:nvSpPr>
        <p:spPr>
          <a:xfrm>
            <a:off x="4303080" y="0"/>
            <a:ext cx="2686680" cy="430920"/>
          </a:xfrm>
          <a:prstGeom prst="chevron">
            <a:avLst>
              <a:gd name="adj" fmla="val 50000"/>
            </a:avLst>
          </a:prstGeom>
          <a:gradFill>
            <a:gsLst>
              <a:gs pos="0">
                <a:schemeClr val="accent5">
                  <a:tint val="100000"/>
                  <a:shade val="100000"/>
                  <a:satMod val="130000"/>
                </a:schemeClr>
              </a:gs>
              <a:gs pos="100000">
                <a:schemeClr val="accent5">
                  <a:tint val="50000"/>
                  <a:shade val="100000"/>
                  <a:satMod val="350000"/>
                </a:schemeClr>
              </a:gs>
            </a:gsLst>
            <a:lin ang="16200000"/>
          </a:gradFill>
          <a:ln>
            <a:solidFill>
              <a:schemeClr val="accent5">
                <a:shade val="95000"/>
                <a:satMod val="105000"/>
              </a:schemeClr>
            </a:solidFill>
            <a:round/>
          </a:ln>
          <a:effectLst>
            <a:outerShdw blurRad="40000" dir="5400000" dist="23000" rotWithShape="0">
              <a:srgbClr val="000000">
                <a:alpha val="35000"/>
              </a:srgbClr>
            </a:outerShdw>
          </a:effectLst>
        </p:spPr>
        <p:style>
          <a:lnRef idx="1">
            <a:schemeClr val="accent5"/>
          </a:lnRef>
          <a:fillRef idx="3">
            <a:schemeClr val="accent5"/>
          </a:fillRef>
          <a:effectRef idx="2">
            <a:schemeClr val="accent5"/>
          </a:effectRef>
          <a:fontRef idx="minor"/>
        </p:style>
        <p:txBody>
          <a:bodyPr lIns="56160" rIns="18720" tIns="37440" bIns="37440" anchor="ctr"/>
          <a:p>
            <a:pPr algn="ctr">
              <a:lnSpc>
                <a:spcPct val="90000"/>
              </a:lnSpc>
            </a:pPr>
            <a:r>
              <a:rPr b="0" lang="fr-FR" sz="1400" spc="-1" strike="noStrike">
                <a:solidFill>
                  <a:srgbClr val="000000"/>
                </a:solidFill>
                <a:uFill>
                  <a:solidFill>
                    <a:srgbClr val="ffffff"/>
                  </a:solidFill>
                </a:uFill>
                <a:latin typeface="Calibri"/>
                <a:ea typeface="DejaVu Sans"/>
              </a:rPr>
              <a:t>Résultats</a:t>
            </a:r>
            <a:endParaRPr b="0" lang="fr-FR" sz="1800" spc="-1" strike="noStrike">
              <a:solidFill>
                <a:srgbClr val="000000"/>
              </a:solidFill>
              <a:uFill>
                <a:solidFill>
                  <a:srgbClr val="ffffff"/>
                </a:solidFill>
              </a:uFill>
              <a:latin typeface="Arial"/>
            </a:endParaRPr>
          </a:p>
        </p:txBody>
      </p:sp>
      <p:sp>
        <p:nvSpPr>
          <p:cNvPr id="126" name="CustomShape 4"/>
          <p:cNvSpPr/>
          <p:nvPr/>
        </p:nvSpPr>
        <p:spPr>
          <a:xfrm>
            <a:off x="6453360" y="0"/>
            <a:ext cx="2686680" cy="430920"/>
          </a:xfrm>
          <a:prstGeom prst="chevron">
            <a:avLst>
              <a:gd name="adj" fmla="val 50000"/>
            </a:avLst>
          </a:prstGeom>
          <a:gradFill>
            <a:gsLst>
              <a:gs pos="0">
                <a:schemeClr val="accent5">
                  <a:tint val="100000"/>
                  <a:shade val="100000"/>
                  <a:satMod val="130000"/>
                </a:schemeClr>
              </a:gs>
              <a:gs pos="100000">
                <a:schemeClr val="accent5">
                  <a:tint val="50000"/>
                  <a:shade val="100000"/>
                  <a:satMod val="350000"/>
                </a:schemeClr>
              </a:gs>
            </a:gsLst>
            <a:lin ang="16200000"/>
          </a:gradFill>
          <a:ln>
            <a:solidFill>
              <a:schemeClr val="accent5">
                <a:shade val="95000"/>
                <a:satMod val="105000"/>
              </a:schemeClr>
            </a:solidFill>
            <a:round/>
          </a:ln>
          <a:effectLst>
            <a:outerShdw blurRad="40000" dir="5400000" dist="23000" rotWithShape="0">
              <a:srgbClr val="000000">
                <a:alpha val="35000"/>
              </a:srgbClr>
            </a:outerShdw>
          </a:effectLst>
        </p:spPr>
        <p:style>
          <a:lnRef idx="1">
            <a:schemeClr val="accent5"/>
          </a:lnRef>
          <a:fillRef idx="3">
            <a:schemeClr val="accent5"/>
          </a:fillRef>
          <a:effectRef idx="2">
            <a:schemeClr val="accent5"/>
          </a:effectRef>
          <a:fontRef idx="minor"/>
        </p:style>
        <p:txBody>
          <a:bodyPr lIns="56160" rIns="18720" tIns="37440" bIns="37440" anchor="ctr"/>
          <a:p>
            <a:pPr algn="ctr">
              <a:lnSpc>
                <a:spcPct val="90000"/>
              </a:lnSpc>
            </a:pPr>
            <a:r>
              <a:rPr b="0" lang="fr-FR" sz="1400" spc="-1" strike="noStrike">
                <a:solidFill>
                  <a:srgbClr val="000000"/>
                </a:solidFill>
                <a:uFill>
                  <a:solidFill>
                    <a:srgbClr val="ffffff"/>
                  </a:solidFill>
                </a:uFill>
                <a:latin typeface="Calibri"/>
                <a:ea typeface="DejaVu Sans"/>
              </a:rPr>
              <a:t>Conclusions et </a:t>
            </a:r>
            <a:r>
              <a:rPr b="0" lang="fr-FR" sz="1400" spc="-1" strike="noStrike">
                <a:solidFill>
                  <a:srgbClr val="000000"/>
                </a:solidFill>
                <a:uFill>
                  <a:solidFill>
                    <a:srgbClr val="ffffff"/>
                  </a:solidFill>
                </a:uFill>
                <a:latin typeface="Calibri"/>
                <a:ea typeface="DejaVu Sans"/>
              </a:rPr>
              <a:t>	</a:t>
            </a:r>
            <a:r>
              <a:rPr b="0" lang="fr-FR" sz="1400" spc="-1" strike="noStrike">
                <a:solidFill>
                  <a:srgbClr val="000000"/>
                </a:solidFill>
                <a:uFill>
                  <a:solidFill>
                    <a:srgbClr val="ffffff"/>
                  </a:solidFill>
                </a:uFill>
                <a:latin typeface="Calibri"/>
                <a:ea typeface="DejaVu Sans"/>
              </a:rPr>
              <a:t>Perspectives</a:t>
            </a:r>
            <a:endParaRPr b="0" lang="fr-FR" sz="1800" spc="-1" strike="noStrike">
              <a:solidFill>
                <a:srgbClr val="000000"/>
              </a:solidFill>
              <a:uFill>
                <a:solidFill>
                  <a:srgbClr val="ffffff"/>
                </a:solidFill>
              </a:uFill>
              <a:latin typeface="Arial"/>
            </a:endParaRPr>
          </a:p>
        </p:txBody>
      </p:sp>
    </p:spTree>
  </p:cSld>
  <p:timing>
    <p:tnLst>
      <p:par>
        <p:cTn id="15" dur="indefinite" restart="never" nodeType="tmRoot">
          <p:childTnLst>
            <p:seq>
              <p:cTn id="16" nodeType="mainSeq"/>
              <p:prevCondLst>
                <p:cond delay="0" evt="onPrev">
                  <p:tgtEl>
                    <p:sldTgt/>
                  </p:tgtEl>
                </p:cond>
              </p:prevCondLst>
              <p:nextCondLst>
                <p:cond delay="0" evt="onNext">
                  <p:tgtEl>
                    <p:sldTgt/>
                  </p:tgtEl>
                </p:cond>
              </p:nextCondLst>
            </p:seq>
          </p:childTnLst>
        </p:cTn>
      </p:par>
    </p:tnLst>
  </p:timing>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27" name="Image 3" descr=""/>
          <p:cNvPicPr/>
          <p:nvPr/>
        </p:nvPicPr>
        <p:blipFill>
          <a:blip r:embed="rId1"/>
          <a:stretch/>
        </p:blipFill>
        <p:spPr>
          <a:xfrm>
            <a:off x="1410840" y="1168560"/>
            <a:ext cx="6208200" cy="4865040"/>
          </a:xfrm>
          <a:prstGeom prst="rect">
            <a:avLst/>
          </a:prstGeom>
          <a:ln>
            <a:noFill/>
          </a:ln>
        </p:spPr>
      </p:pic>
      <p:sp>
        <p:nvSpPr>
          <p:cNvPr id="128" name="CustomShape 1"/>
          <p:cNvSpPr/>
          <p:nvPr/>
        </p:nvSpPr>
        <p:spPr>
          <a:xfrm>
            <a:off x="2520" y="0"/>
            <a:ext cx="2686680" cy="430920"/>
          </a:xfrm>
          <a:prstGeom prst="homePlate">
            <a:avLst>
              <a:gd name="adj" fmla="val 50000"/>
            </a:avLst>
          </a:prstGeom>
          <a:solidFill>
            <a:schemeClr val="tx2"/>
          </a:solidFill>
          <a:ln>
            <a:solidFill>
              <a:schemeClr val="accent5">
                <a:shade val="80000"/>
                <a:hueOff val="0"/>
                <a:satOff val="0"/>
                <a:lumOff val="0"/>
                <a:alphaOff val="0"/>
              </a:schemeClr>
            </a:solidFill>
            <a:round/>
          </a:ln>
          <a:effectLst>
            <a:outerShdw blurRad="40000" dir="5400000" dist="20000" rotWithShape="0">
              <a:srgbClr val="000000">
                <a:alpha val="38000"/>
              </a:srgbClr>
            </a:outerShdw>
          </a:effectLst>
        </p:spPr>
        <p:style>
          <a:lnRef idx="3"/>
          <a:fillRef idx="0"/>
          <a:effectRef idx="1"/>
          <a:fontRef idx="minor"/>
        </p:style>
        <p:txBody>
          <a:bodyPr lIns="74520" rIns="18720" tIns="37440" bIns="37440" anchor="ctr"/>
          <a:p>
            <a:pPr algn="ctr">
              <a:lnSpc>
                <a:spcPct val="90000"/>
              </a:lnSpc>
            </a:pPr>
            <a:r>
              <a:rPr b="0" lang="fr-FR" sz="1400" spc="-1" strike="noStrike">
                <a:solidFill>
                  <a:srgbClr val="000000"/>
                </a:solidFill>
                <a:uFill>
                  <a:solidFill>
                    <a:srgbClr val="ffffff"/>
                  </a:solidFill>
                </a:uFill>
                <a:latin typeface="Calibri"/>
                <a:ea typeface="DejaVu Sans"/>
              </a:rPr>
              <a:t>introduction</a:t>
            </a:r>
            <a:endParaRPr b="0" lang="fr-FR" sz="1800" spc="-1" strike="noStrike">
              <a:solidFill>
                <a:srgbClr val="000000"/>
              </a:solidFill>
              <a:uFill>
                <a:solidFill>
                  <a:srgbClr val="ffffff"/>
                </a:solidFill>
              </a:uFill>
              <a:latin typeface="Arial"/>
            </a:endParaRPr>
          </a:p>
        </p:txBody>
      </p:sp>
      <p:sp>
        <p:nvSpPr>
          <p:cNvPr id="129" name="CustomShape 2"/>
          <p:cNvSpPr/>
          <p:nvPr/>
        </p:nvSpPr>
        <p:spPr>
          <a:xfrm>
            <a:off x="2152800" y="0"/>
            <a:ext cx="2686680" cy="430920"/>
          </a:xfrm>
          <a:prstGeom prst="chevron">
            <a:avLst>
              <a:gd name="adj" fmla="val 50000"/>
            </a:avLst>
          </a:prstGeom>
          <a:gradFill>
            <a:gsLst>
              <a:gs pos="100000">
                <a:schemeClr val="accent5">
                  <a:shade val="93000"/>
                  <a:satMod val="130000"/>
                  <a:shade val="94000"/>
                  <a:satMod val="135000"/>
                </a:schemeClr>
              </a:gs>
            </a:gsLst>
            <a:lin ang="16200000"/>
          </a:gradFill>
          <a:ln>
            <a:solidFill>
              <a:schemeClr val="bg2"/>
            </a:solidFill>
            <a:round/>
          </a:ln>
          <a:effectLst>
            <a:outerShdw blurRad="40000" dir="5400000" dist="23000" rotWithShape="0">
              <a:srgbClr val="000000">
                <a:alpha val="35000"/>
              </a:srgbClr>
            </a:outerShdw>
          </a:effectLst>
        </p:spPr>
        <p:style>
          <a:lnRef idx="1">
            <a:schemeClr val="accent5"/>
          </a:lnRef>
          <a:fillRef idx="3">
            <a:schemeClr val="accent5"/>
          </a:fillRef>
          <a:effectRef idx="2">
            <a:schemeClr val="accent5"/>
          </a:effectRef>
          <a:fontRef idx="minor"/>
        </p:style>
        <p:txBody>
          <a:bodyPr lIns="56160" rIns="18720" tIns="37440" bIns="37440" anchor="ctr"/>
          <a:p>
            <a:pPr algn="ctr">
              <a:lnSpc>
                <a:spcPct val="90000"/>
              </a:lnSpc>
            </a:pPr>
            <a:r>
              <a:rPr b="0" lang="fr-FR" sz="1400" spc="-1" strike="noStrike">
                <a:solidFill>
                  <a:srgbClr val="000000"/>
                </a:solidFill>
                <a:uFill>
                  <a:solidFill>
                    <a:srgbClr val="ffffff"/>
                  </a:solidFill>
                </a:uFill>
                <a:latin typeface="Calibri"/>
                <a:ea typeface="DejaVu Sans"/>
              </a:rPr>
              <a:t>Plans et solution</a:t>
            </a:r>
            <a:endParaRPr b="0" lang="fr-FR" sz="1800" spc="-1" strike="noStrike">
              <a:solidFill>
                <a:srgbClr val="000000"/>
              </a:solidFill>
              <a:uFill>
                <a:solidFill>
                  <a:srgbClr val="ffffff"/>
                </a:solidFill>
              </a:uFill>
              <a:latin typeface="Arial"/>
            </a:endParaRPr>
          </a:p>
        </p:txBody>
      </p:sp>
      <p:sp>
        <p:nvSpPr>
          <p:cNvPr id="130" name="CustomShape 3"/>
          <p:cNvSpPr/>
          <p:nvPr/>
        </p:nvSpPr>
        <p:spPr>
          <a:xfrm>
            <a:off x="4303080" y="0"/>
            <a:ext cx="2686680" cy="430920"/>
          </a:xfrm>
          <a:prstGeom prst="chevron">
            <a:avLst>
              <a:gd name="adj" fmla="val 50000"/>
            </a:avLst>
          </a:prstGeom>
          <a:solidFill>
            <a:schemeClr val="bg1"/>
          </a:solidFill>
          <a:ln>
            <a:solidFill>
              <a:schemeClr val="accent5">
                <a:shade val="95000"/>
                <a:satMod val="105000"/>
              </a:schemeClr>
            </a:solidFill>
            <a:round/>
          </a:ln>
          <a:effectLst>
            <a:outerShdw blurRad="40000" dir="5400000" dist="23000" rotWithShape="0">
              <a:srgbClr val="000000">
                <a:alpha val="35000"/>
              </a:srgbClr>
            </a:outerShdw>
          </a:effectLst>
        </p:spPr>
        <p:style>
          <a:lnRef idx="1">
            <a:schemeClr val="accent5"/>
          </a:lnRef>
          <a:fillRef idx="3">
            <a:schemeClr val="accent5"/>
          </a:fillRef>
          <a:effectRef idx="2">
            <a:schemeClr val="accent5"/>
          </a:effectRef>
          <a:fontRef idx="minor"/>
        </p:style>
        <p:txBody>
          <a:bodyPr lIns="56160" rIns="18720" tIns="37440" bIns="37440" anchor="ctr"/>
          <a:p>
            <a:pPr algn="ctr">
              <a:lnSpc>
                <a:spcPct val="90000"/>
              </a:lnSpc>
            </a:pPr>
            <a:r>
              <a:rPr b="0" lang="fr-FR" sz="1400" spc="-1" strike="noStrike">
                <a:solidFill>
                  <a:srgbClr val="000000"/>
                </a:solidFill>
                <a:uFill>
                  <a:solidFill>
                    <a:srgbClr val="ffffff"/>
                  </a:solidFill>
                </a:uFill>
                <a:latin typeface="Calibri"/>
                <a:ea typeface="DejaVu Sans"/>
              </a:rPr>
              <a:t>Résultats</a:t>
            </a:r>
            <a:endParaRPr b="0" lang="fr-FR" sz="1800" spc="-1" strike="noStrike">
              <a:solidFill>
                <a:srgbClr val="000000"/>
              </a:solidFill>
              <a:uFill>
                <a:solidFill>
                  <a:srgbClr val="ffffff"/>
                </a:solidFill>
              </a:uFill>
              <a:latin typeface="Arial"/>
            </a:endParaRPr>
          </a:p>
        </p:txBody>
      </p:sp>
      <p:sp>
        <p:nvSpPr>
          <p:cNvPr id="131" name="CustomShape 4"/>
          <p:cNvSpPr/>
          <p:nvPr/>
        </p:nvSpPr>
        <p:spPr>
          <a:xfrm>
            <a:off x="6453360" y="0"/>
            <a:ext cx="2686680" cy="430920"/>
          </a:xfrm>
          <a:prstGeom prst="chevron">
            <a:avLst>
              <a:gd name="adj" fmla="val 50000"/>
            </a:avLst>
          </a:prstGeom>
          <a:gradFill>
            <a:gsLst>
              <a:gs pos="0">
                <a:schemeClr val="accent5">
                  <a:tint val="100000"/>
                  <a:shade val="100000"/>
                  <a:satMod val="130000"/>
                </a:schemeClr>
              </a:gs>
              <a:gs pos="100000">
                <a:schemeClr val="accent5">
                  <a:tint val="50000"/>
                  <a:shade val="100000"/>
                  <a:satMod val="350000"/>
                </a:schemeClr>
              </a:gs>
            </a:gsLst>
            <a:lin ang="16200000"/>
          </a:gradFill>
          <a:ln>
            <a:solidFill>
              <a:schemeClr val="accent5">
                <a:shade val="95000"/>
                <a:satMod val="105000"/>
              </a:schemeClr>
            </a:solidFill>
            <a:round/>
          </a:ln>
          <a:effectLst>
            <a:outerShdw blurRad="40000" dir="5400000" dist="23000" rotWithShape="0">
              <a:srgbClr val="000000">
                <a:alpha val="35000"/>
              </a:srgbClr>
            </a:outerShdw>
          </a:effectLst>
        </p:spPr>
        <p:style>
          <a:lnRef idx="1">
            <a:schemeClr val="accent5"/>
          </a:lnRef>
          <a:fillRef idx="3">
            <a:schemeClr val="accent5"/>
          </a:fillRef>
          <a:effectRef idx="2">
            <a:schemeClr val="accent5"/>
          </a:effectRef>
          <a:fontRef idx="minor"/>
        </p:style>
        <p:txBody>
          <a:bodyPr lIns="56160" rIns="18720" tIns="37440" bIns="37440" anchor="ctr"/>
          <a:p>
            <a:pPr algn="ctr">
              <a:lnSpc>
                <a:spcPct val="90000"/>
              </a:lnSpc>
            </a:pPr>
            <a:r>
              <a:rPr b="0" lang="fr-FR" sz="1400" spc="-1" strike="noStrike">
                <a:solidFill>
                  <a:srgbClr val="000000"/>
                </a:solidFill>
                <a:uFill>
                  <a:solidFill>
                    <a:srgbClr val="ffffff"/>
                  </a:solidFill>
                </a:uFill>
                <a:latin typeface="Calibri"/>
                <a:ea typeface="DejaVu Sans"/>
              </a:rPr>
              <a:t>Conclusions et </a:t>
            </a:r>
            <a:r>
              <a:rPr b="0" lang="fr-FR" sz="1400" spc="-1" strike="noStrike">
                <a:solidFill>
                  <a:srgbClr val="000000"/>
                </a:solidFill>
                <a:uFill>
                  <a:solidFill>
                    <a:srgbClr val="ffffff"/>
                  </a:solidFill>
                </a:uFill>
                <a:latin typeface="Calibri"/>
                <a:ea typeface="DejaVu Sans"/>
              </a:rPr>
              <a:t>	</a:t>
            </a:r>
            <a:r>
              <a:rPr b="0" lang="fr-FR" sz="1400" spc="-1" strike="noStrike">
                <a:solidFill>
                  <a:srgbClr val="000000"/>
                </a:solidFill>
                <a:uFill>
                  <a:solidFill>
                    <a:srgbClr val="ffffff"/>
                  </a:solidFill>
                </a:uFill>
                <a:latin typeface="Calibri"/>
                <a:ea typeface="DejaVu Sans"/>
              </a:rPr>
              <a:t>Perspectives</a:t>
            </a:r>
            <a:endParaRPr b="0" lang="fr-FR" sz="1800" spc="-1" strike="noStrike">
              <a:solidFill>
                <a:srgbClr val="000000"/>
              </a:solidFill>
              <a:uFill>
                <a:solidFill>
                  <a:srgbClr val="ffffff"/>
                </a:solidFill>
              </a:uFill>
              <a:latin typeface="Arial"/>
            </a:endParaRPr>
          </a:p>
        </p:txBody>
      </p:sp>
      <p:sp>
        <p:nvSpPr>
          <p:cNvPr id="132" name="CustomShape 5"/>
          <p:cNvSpPr/>
          <p:nvPr/>
        </p:nvSpPr>
        <p:spPr>
          <a:xfrm>
            <a:off x="69480" y="465840"/>
            <a:ext cx="2935800" cy="363960"/>
          </a:xfrm>
          <a:prstGeom prst="rect">
            <a:avLst/>
          </a:prstGeom>
          <a:noFill/>
          <a:ln>
            <a:noFill/>
          </a:ln>
        </p:spPr>
        <p:style>
          <a:lnRef idx="0"/>
          <a:fillRef idx="0"/>
          <a:effectRef idx="0"/>
          <a:fontRef idx="minor"/>
        </p:style>
        <p:txBody>
          <a:bodyPr wrap="none" lIns="90000" rIns="90000" tIns="45000" bIns="45000"/>
          <a:p>
            <a:pPr>
              <a:lnSpc>
                <a:spcPct val="100000"/>
              </a:lnSpc>
            </a:pPr>
            <a:r>
              <a:rPr b="1" lang="fr-FR" sz="1800" spc="-1" strike="noStrike">
                <a:solidFill>
                  <a:srgbClr val="000000"/>
                </a:solidFill>
                <a:uFill>
                  <a:solidFill>
                    <a:srgbClr val="ffffff"/>
                  </a:solidFill>
                </a:uFill>
                <a:latin typeface="Calibri"/>
                <a:ea typeface="DejaVu Sans"/>
              </a:rPr>
              <a:t> </a:t>
            </a:r>
            <a:r>
              <a:rPr b="1" lang="fr-FR" sz="1800" spc="-1" strike="noStrike">
                <a:solidFill>
                  <a:srgbClr val="000000"/>
                </a:solidFill>
                <a:uFill>
                  <a:solidFill>
                    <a:srgbClr val="ffffff"/>
                  </a:solidFill>
                </a:uFill>
                <a:latin typeface="Calibri"/>
                <a:ea typeface="DejaVu Sans"/>
              </a:rPr>
              <a:t>Modélisation des pages web</a:t>
            </a:r>
            <a:endParaRPr b="0" lang="fr-FR" sz="1800" spc="-1" strike="noStrike">
              <a:solidFill>
                <a:srgbClr val="000000"/>
              </a:solidFill>
              <a:uFill>
                <a:solidFill>
                  <a:srgbClr val="ffffff"/>
                </a:solidFill>
              </a:uFill>
              <a:latin typeface="Arial"/>
            </a:endParaRPr>
          </a:p>
        </p:txBody>
      </p:sp>
      <p:sp>
        <p:nvSpPr>
          <p:cNvPr id="133" name="CustomShape 6"/>
          <p:cNvSpPr/>
          <p:nvPr/>
        </p:nvSpPr>
        <p:spPr>
          <a:xfrm>
            <a:off x="924840" y="1865880"/>
            <a:ext cx="876960" cy="343800"/>
          </a:xfrm>
          <a:custGeom>
            <a:avLst/>
            <a:gdLst/>
            <a:ahLst/>
            <a:rect l="l" t="t" r="r" b="b"/>
            <a:pathLst>
              <a:path w="21600" h="21600">
                <a:moveTo>
                  <a:pt x="0" y="0"/>
                </a:moveTo>
                <a:lnTo>
                  <a:pt x="21600" y="21600"/>
                </a:lnTo>
              </a:path>
            </a:pathLst>
          </a:custGeom>
          <a:noFill/>
          <a:ln>
            <a:round/>
            <a:tailEnd len="med" type="arrow" w="med"/>
          </a:ln>
          <a:effectLst>
            <a:outerShdw blurRad="40000" dir="5400000" dist="2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134" name="CustomShape 7"/>
          <p:cNvSpPr/>
          <p:nvPr/>
        </p:nvSpPr>
        <p:spPr>
          <a:xfrm>
            <a:off x="924840" y="1865880"/>
            <a:ext cx="2303640" cy="3981600"/>
          </a:xfrm>
          <a:custGeom>
            <a:avLst/>
            <a:gdLst/>
            <a:ahLst/>
            <a:rect l="l" t="t" r="r" b="b"/>
            <a:pathLst>
              <a:path w="21600" h="21600">
                <a:moveTo>
                  <a:pt x="0" y="0"/>
                </a:moveTo>
                <a:lnTo>
                  <a:pt x="21600" y="21600"/>
                </a:lnTo>
              </a:path>
            </a:pathLst>
          </a:custGeom>
          <a:noFill/>
          <a:ln>
            <a:round/>
            <a:tailEnd len="med" type="arrow" w="med"/>
          </a:ln>
          <a:effectLst>
            <a:outerShdw blurRad="40000" dir="5400000" dist="2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135" name="CustomShape 8"/>
          <p:cNvSpPr/>
          <p:nvPr/>
        </p:nvSpPr>
        <p:spPr>
          <a:xfrm>
            <a:off x="0" y="1317240"/>
            <a:ext cx="1284480" cy="547560"/>
          </a:xfrm>
          <a:prstGeom prst="roundRect">
            <a:avLst>
              <a:gd name="adj" fmla="val 16667"/>
            </a:avLst>
          </a:prstGeom>
          <a:gradFill>
            <a:gsLst>
              <a:gs pos="0">
                <a:schemeClr val="accent1">
                  <a:tint val="100000"/>
                  <a:shade val="100000"/>
                  <a:satMod val="130000"/>
                  <a:alpha val="6000"/>
                </a:schemeClr>
              </a:gs>
              <a:gs pos="100000">
                <a:schemeClr val="accent1">
                  <a:tint val="50000"/>
                  <a:shade val="100000"/>
                  <a:satMod val="350000"/>
                  <a:alpha val="6000"/>
                </a:schemeClr>
              </a:gs>
            </a:gsLst>
            <a:lin ang="16200000"/>
          </a:gradFill>
          <a:ln>
            <a:solidFill>
              <a:srgbClr val="4a7ebb"/>
            </a:solidFill>
            <a:round/>
          </a:ln>
          <a:effectLst>
            <a:outerShdw blurRad="40000" dir="5400000" dist="2300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5000" bIns="45000" anchor="ctr"/>
          <a:p>
            <a:pPr algn="ctr">
              <a:lnSpc>
                <a:spcPct val="100000"/>
              </a:lnSpc>
            </a:pPr>
            <a:r>
              <a:rPr b="0" lang="fr-FR" sz="1800" spc="-1" strike="noStrike">
                <a:solidFill>
                  <a:srgbClr val="000000"/>
                </a:solidFill>
                <a:uFill>
                  <a:solidFill>
                    <a:srgbClr val="ffffff"/>
                  </a:solidFill>
                </a:uFill>
                <a:latin typeface="Calibri"/>
                <a:ea typeface="DejaVu Sans"/>
              </a:rPr>
              <a:t>bouton</a:t>
            </a:r>
            <a:endParaRPr b="0" lang="fr-FR" sz="1800" spc="-1" strike="noStrike">
              <a:solidFill>
                <a:srgbClr val="000000"/>
              </a:solidFill>
              <a:uFill>
                <a:solidFill>
                  <a:srgbClr val="ffffff"/>
                </a:solidFill>
              </a:uFill>
              <a:latin typeface="Arial"/>
            </a:endParaRPr>
          </a:p>
        </p:txBody>
      </p:sp>
      <p:sp>
        <p:nvSpPr>
          <p:cNvPr id="136" name="CustomShape 9"/>
          <p:cNvSpPr/>
          <p:nvPr/>
        </p:nvSpPr>
        <p:spPr>
          <a:xfrm flipH="1">
            <a:off x="7354800" y="1809000"/>
            <a:ext cx="497160" cy="24480"/>
          </a:xfrm>
          <a:custGeom>
            <a:avLst/>
            <a:gdLst/>
            <a:ahLst/>
            <a:rect l="l" t="t" r="r" b="b"/>
            <a:pathLst>
              <a:path w="21600" h="21600">
                <a:moveTo>
                  <a:pt x="0" y="0"/>
                </a:moveTo>
                <a:lnTo>
                  <a:pt x="21600" y="21600"/>
                </a:lnTo>
              </a:path>
            </a:pathLst>
          </a:custGeom>
          <a:noFill/>
          <a:ln>
            <a:round/>
            <a:tailEnd len="med" type="arrow" w="med"/>
          </a:ln>
          <a:effectLst>
            <a:outerShdw blurRad="40000" dir="5400000" dist="2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137" name="CustomShape 10"/>
          <p:cNvSpPr/>
          <p:nvPr/>
        </p:nvSpPr>
        <p:spPr>
          <a:xfrm>
            <a:off x="7854480" y="1391040"/>
            <a:ext cx="1288440" cy="834480"/>
          </a:xfrm>
          <a:prstGeom prst="roundRect">
            <a:avLst>
              <a:gd name="adj" fmla="val 16667"/>
            </a:avLst>
          </a:prstGeom>
          <a:gradFill>
            <a:gsLst>
              <a:gs pos="0">
                <a:schemeClr val="accent1">
                  <a:tint val="100000"/>
                  <a:shade val="100000"/>
                  <a:satMod val="130000"/>
                  <a:alpha val="6000"/>
                </a:schemeClr>
              </a:gs>
              <a:gs pos="100000">
                <a:schemeClr val="accent1">
                  <a:tint val="50000"/>
                  <a:shade val="100000"/>
                  <a:satMod val="350000"/>
                  <a:alpha val="6000"/>
                </a:schemeClr>
              </a:gs>
            </a:gsLst>
            <a:lin ang="16200000"/>
          </a:gradFill>
          <a:ln>
            <a:solidFill>
              <a:srgbClr val="4a7ebb"/>
            </a:solidFill>
            <a:round/>
          </a:ln>
          <a:effectLst>
            <a:outerShdw blurRad="40000" dir="5400000" dist="2300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5000" bIns="45000" anchor="ctr"/>
          <a:p>
            <a:pPr algn="ctr">
              <a:lnSpc>
                <a:spcPct val="100000"/>
              </a:lnSpc>
            </a:pPr>
            <a:r>
              <a:rPr b="0" lang="fr-FR" sz="1800" spc="-1" strike="noStrike">
                <a:solidFill>
                  <a:srgbClr val="000000"/>
                </a:solidFill>
                <a:uFill>
                  <a:solidFill>
                    <a:srgbClr val="ffffff"/>
                  </a:solidFill>
                </a:uFill>
                <a:latin typeface="Calibri"/>
                <a:ea typeface="DejaVu Sans"/>
              </a:rPr>
              <a:t>Moteur de recherche</a:t>
            </a:r>
            <a:endParaRPr b="0" lang="fr-FR" sz="1800" spc="-1" strike="noStrike">
              <a:solidFill>
                <a:srgbClr val="000000"/>
              </a:solidFill>
              <a:uFill>
                <a:solidFill>
                  <a:srgbClr val="ffffff"/>
                </a:solidFill>
              </a:uFill>
              <a:latin typeface="Arial"/>
            </a:endParaRPr>
          </a:p>
        </p:txBody>
      </p:sp>
      <p:sp>
        <p:nvSpPr>
          <p:cNvPr id="138" name="CustomShape 11"/>
          <p:cNvSpPr/>
          <p:nvPr/>
        </p:nvSpPr>
        <p:spPr>
          <a:xfrm flipH="1">
            <a:off x="7414200" y="3069000"/>
            <a:ext cx="497160" cy="113040"/>
          </a:xfrm>
          <a:custGeom>
            <a:avLst/>
            <a:gdLst/>
            <a:ahLst/>
            <a:rect l="l" t="t" r="r" b="b"/>
            <a:pathLst>
              <a:path w="21600" h="21600">
                <a:moveTo>
                  <a:pt x="0" y="0"/>
                </a:moveTo>
                <a:lnTo>
                  <a:pt x="21600" y="21600"/>
                </a:lnTo>
              </a:path>
            </a:pathLst>
          </a:custGeom>
          <a:noFill/>
          <a:ln>
            <a:round/>
            <a:tailEnd len="med" type="arrow" w="med"/>
          </a:ln>
          <a:effectLst>
            <a:outerShdw blurRad="40000" dir="5400000" dist="2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139" name="CustomShape 12"/>
          <p:cNvSpPr/>
          <p:nvPr/>
        </p:nvSpPr>
        <p:spPr>
          <a:xfrm>
            <a:off x="7913880" y="2531520"/>
            <a:ext cx="1288440" cy="834480"/>
          </a:xfrm>
          <a:prstGeom prst="roundRect">
            <a:avLst>
              <a:gd name="adj" fmla="val 16667"/>
            </a:avLst>
          </a:prstGeom>
          <a:gradFill>
            <a:gsLst>
              <a:gs pos="0">
                <a:schemeClr val="accent1">
                  <a:tint val="100000"/>
                  <a:shade val="100000"/>
                  <a:satMod val="130000"/>
                  <a:alpha val="6000"/>
                </a:schemeClr>
              </a:gs>
              <a:gs pos="100000">
                <a:schemeClr val="accent1">
                  <a:tint val="50000"/>
                  <a:shade val="100000"/>
                  <a:satMod val="350000"/>
                  <a:alpha val="6000"/>
                </a:schemeClr>
              </a:gs>
            </a:gsLst>
            <a:lin ang="16200000"/>
          </a:gradFill>
          <a:ln>
            <a:solidFill>
              <a:srgbClr val="4a7ebb"/>
            </a:solidFill>
            <a:round/>
          </a:ln>
          <a:effectLst>
            <a:outerShdw blurRad="40000" dir="5400000" dist="2300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5000" bIns="45000" anchor="ctr"/>
          <a:p>
            <a:pPr algn="ctr">
              <a:lnSpc>
                <a:spcPct val="100000"/>
              </a:lnSpc>
            </a:pPr>
            <a:r>
              <a:rPr b="0" lang="fr-FR" sz="1800" spc="-1" strike="noStrike">
                <a:solidFill>
                  <a:srgbClr val="000000"/>
                </a:solidFill>
                <a:uFill>
                  <a:solidFill>
                    <a:srgbClr val="ffffff"/>
                  </a:solidFill>
                </a:uFill>
                <a:latin typeface="Calibri"/>
                <a:ea typeface="DejaVu Sans"/>
              </a:rPr>
              <a:t>Dernier article affiché</a:t>
            </a:r>
            <a:endParaRPr b="0" lang="fr-FR" sz="1800" spc="-1" strike="noStrike">
              <a:solidFill>
                <a:srgbClr val="000000"/>
              </a:solidFill>
              <a:uFill>
                <a:solidFill>
                  <a:srgbClr val="ffffff"/>
                </a:solidFill>
              </a:uFill>
              <a:latin typeface="Arial"/>
            </a:endParaRPr>
          </a:p>
        </p:txBody>
      </p:sp>
      <p:sp>
        <p:nvSpPr>
          <p:cNvPr id="140" name="CustomShape 13"/>
          <p:cNvSpPr/>
          <p:nvPr/>
        </p:nvSpPr>
        <p:spPr>
          <a:xfrm flipH="1">
            <a:off x="7354800" y="4757760"/>
            <a:ext cx="497160" cy="113040"/>
          </a:xfrm>
          <a:custGeom>
            <a:avLst/>
            <a:gdLst/>
            <a:ahLst/>
            <a:rect l="l" t="t" r="r" b="b"/>
            <a:pathLst>
              <a:path w="21600" h="21600">
                <a:moveTo>
                  <a:pt x="0" y="0"/>
                </a:moveTo>
                <a:lnTo>
                  <a:pt x="21600" y="21600"/>
                </a:lnTo>
              </a:path>
            </a:pathLst>
          </a:custGeom>
          <a:noFill/>
          <a:ln>
            <a:round/>
            <a:tailEnd len="med" type="arrow" w="med"/>
          </a:ln>
          <a:effectLst>
            <a:outerShdw blurRad="40000" dir="5400000" dist="2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141" name="CustomShape 14"/>
          <p:cNvSpPr/>
          <p:nvPr/>
        </p:nvSpPr>
        <p:spPr>
          <a:xfrm>
            <a:off x="7854480" y="4220280"/>
            <a:ext cx="1288440" cy="834480"/>
          </a:xfrm>
          <a:prstGeom prst="roundRect">
            <a:avLst>
              <a:gd name="adj" fmla="val 16667"/>
            </a:avLst>
          </a:prstGeom>
          <a:gradFill>
            <a:gsLst>
              <a:gs pos="0">
                <a:schemeClr val="accent1">
                  <a:tint val="100000"/>
                  <a:shade val="100000"/>
                  <a:satMod val="130000"/>
                  <a:alpha val="6000"/>
                </a:schemeClr>
              </a:gs>
              <a:gs pos="100000">
                <a:schemeClr val="accent1">
                  <a:tint val="50000"/>
                  <a:shade val="100000"/>
                  <a:satMod val="350000"/>
                  <a:alpha val="6000"/>
                </a:schemeClr>
              </a:gs>
            </a:gsLst>
            <a:lin ang="16200000"/>
          </a:gradFill>
          <a:ln>
            <a:solidFill>
              <a:srgbClr val="4a7ebb"/>
            </a:solidFill>
            <a:round/>
          </a:ln>
          <a:effectLst>
            <a:outerShdw blurRad="40000" dir="5400000" dist="2300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5000" bIns="45000" anchor="ctr"/>
          <a:p>
            <a:pPr algn="ctr">
              <a:lnSpc>
                <a:spcPct val="100000"/>
              </a:lnSpc>
            </a:pPr>
            <a:r>
              <a:rPr b="0" lang="fr-FR" sz="1800" spc="-1" strike="noStrike">
                <a:solidFill>
                  <a:srgbClr val="000000"/>
                </a:solidFill>
                <a:uFill>
                  <a:solidFill>
                    <a:srgbClr val="ffffff"/>
                  </a:solidFill>
                </a:uFill>
                <a:latin typeface="Calibri"/>
                <a:ea typeface="DejaVu Sans"/>
              </a:rPr>
              <a:t>calendrier</a:t>
            </a:r>
            <a:endParaRPr b="0" lang="fr-FR" sz="1800" spc="-1" strike="noStrike">
              <a:solidFill>
                <a:srgbClr val="000000"/>
              </a:solidFill>
              <a:uFill>
                <a:solidFill>
                  <a:srgbClr val="ffffff"/>
                </a:solidFill>
              </a:uFill>
              <a:latin typeface="Arial"/>
            </a:endParaRPr>
          </a:p>
        </p:txBody>
      </p:sp>
      <p:sp>
        <p:nvSpPr>
          <p:cNvPr id="142" name="CustomShape 15"/>
          <p:cNvSpPr/>
          <p:nvPr/>
        </p:nvSpPr>
        <p:spPr>
          <a:xfrm flipH="1" flipV="1">
            <a:off x="7414200" y="5549400"/>
            <a:ext cx="497160" cy="176040"/>
          </a:xfrm>
          <a:custGeom>
            <a:avLst/>
            <a:gdLst/>
            <a:ahLst/>
            <a:rect l="l" t="t" r="r" b="b"/>
            <a:pathLst>
              <a:path w="21600" h="21600">
                <a:moveTo>
                  <a:pt x="0" y="0"/>
                </a:moveTo>
                <a:lnTo>
                  <a:pt x="21600" y="21600"/>
                </a:lnTo>
              </a:path>
            </a:pathLst>
          </a:custGeom>
          <a:noFill/>
          <a:ln>
            <a:round/>
            <a:tailEnd len="med" type="arrow" w="med"/>
          </a:ln>
          <a:effectLst>
            <a:outerShdw blurRad="40000" dir="5400000" dist="2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143" name="CustomShape 16"/>
          <p:cNvSpPr/>
          <p:nvPr/>
        </p:nvSpPr>
        <p:spPr>
          <a:xfrm>
            <a:off x="7913880" y="5190120"/>
            <a:ext cx="1288440" cy="834480"/>
          </a:xfrm>
          <a:prstGeom prst="roundRect">
            <a:avLst>
              <a:gd name="adj" fmla="val 16667"/>
            </a:avLst>
          </a:prstGeom>
          <a:solidFill>
            <a:srgbClr val="ff0000">
              <a:alpha val="6000"/>
            </a:srgbClr>
          </a:solidFill>
          <a:ln>
            <a:solidFill>
              <a:srgbClr val="4a7ebb"/>
            </a:solidFill>
            <a:round/>
          </a:ln>
          <a:effectLst>
            <a:outerShdw blurRad="40000" dir="5400000" dist="2300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5000" bIns="45000" anchor="ctr"/>
          <a:p>
            <a:pPr algn="ctr">
              <a:lnSpc>
                <a:spcPct val="100000"/>
              </a:lnSpc>
            </a:pPr>
            <a:r>
              <a:rPr b="0" lang="fr-FR" sz="1800" spc="-1" strike="noStrike">
                <a:solidFill>
                  <a:srgbClr val="000000"/>
                </a:solidFill>
                <a:uFill>
                  <a:solidFill>
                    <a:srgbClr val="ffffff"/>
                  </a:solidFill>
                </a:uFill>
                <a:latin typeface="Calibri"/>
                <a:ea typeface="DejaVu Sans"/>
              </a:rPr>
              <a:t>compteur</a:t>
            </a:r>
            <a:endParaRPr b="0" lang="fr-FR" sz="1800" spc="-1" strike="noStrike">
              <a:solidFill>
                <a:srgbClr val="000000"/>
              </a:solidFill>
              <a:uFill>
                <a:solidFill>
                  <a:srgbClr val="ffffff"/>
                </a:solidFill>
              </a:uFill>
              <a:latin typeface="Arial"/>
            </a:endParaRPr>
          </a:p>
        </p:txBody>
      </p:sp>
      <p:sp>
        <p:nvSpPr>
          <p:cNvPr id="144" name="CustomShape 17"/>
          <p:cNvSpPr/>
          <p:nvPr/>
        </p:nvSpPr>
        <p:spPr>
          <a:xfrm>
            <a:off x="1285560" y="3131640"/>
            <a:ext cx="265320" cy="50400"/>
          </a:xfrm>
          <a:custGeom>
            <a:avLst/>
            <a:gdLst/>
            <a:ahLst/>
            <a:rect l="l" t="t" r="r" b="b"/>
            <a:pathLst>
              <a:path w="21600" h="21600">
                <a:moveTo>
                  <a:pt x="0" y="0"/>
                </a:moveTo>
                <a:lnTo>
                  <a:pt x="21600" y="21600"/>
                </a:lnTo>
              </a:path>
            </a:pathLst>
          </a:custGeom>
          <a:noFill/>
          <a:ln>
            <a:round/>
            <a:tailEnd len="med" type="arrow" w="med"/>
          </a:ln>
          <a:effectLst>
            <a:outerShdw blurRad="40000" dir="5400000" dist="2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145" name="CustomShape 18"/>
          <p:cNvSpPr/>
          <p:nvPr/>
        </p:nvSpPr>
        <p:spPr>
          <a:xfrm>
            <a:off x="-3960" y="2651040"/>
            <a:ext cx="1351080" cy="834480"/>
          </a:xfrm>
          <a:prstGeom prst="roundRect">
            <a:avLst>
              <a:gd name="adj" fmla="val 16667"/>
            </a:avLst>
          </a:prstGeom>
          <a:gradFill>
            <a:gsLst>
              <a:gs pos="0">
                <a:schemeClr val="accent1">
                  <a:tint val="100000"/>
                  <a:shade val="100000"/>
                  <a:satMod val="130000"/>
                  <a:alpha val="6000"/>
                </a:schemeClr>
              </a:gs>
              <a:gs pos="100000">
                <a:schemeClr val="accent1">
                  <a:tint val="50000"/>
                  <a:shade val="100000"/>
                  <a:satMod val="350000"/>
                  <a:alpha val="6000"/>
                </a:schemeClr>
              </a:gs>
            </a:gsLst>
            <a:lin ang="16200000"/>
          </a:gradFill>
          <a:ln>
            <a:solidFill>
              <a:srgbClr val="4a7ebb"/>
            </a:solidFill>
            <a:round/>
          </a:ln>
          <a:effectLst>
            <a:outerShdw blurRad="40000" dir="5400000" dist="2300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5000" bIns="45000" anchor="ctr"/>
          <a:p>
            <a:pPr algn="ctr">
              <a:lnSpc>
                <a:spcPct val="100000"/>
              </a:lnSpc>
            </a:pPr>
            <a:r>
              <a:rPr b="0" lang="fr-FR" sz="1600" spc="-1" strike="noStrike">
                <a:solidFill>
                  <a:srgbClr val="000000"/>
                </a:solidFill>
                <a:uFill>
                  <a:solidFill>
                    <a:srgbClr val="ffffff"/>
                  </a:solidFill>
                </a:uFill>
                <a:latin typeface="Calibri"/>
                <a:ea typeface="DejaVu Sans"/>
              </a:rPr>
              <a:t>Présentation du site</a:t>
            </a:r>
            <a:endParaRPr b="0" lang="fr-FR" sz="1800" spc="-1" strike="noStrike">
              <a:solidFill>
                <a:srgbClr val="000000"/>
              </a:solidFill>
              <a:uFill>
                <a:solidFill>
                  <a:srgbClr val="ffffff"/>
                </a:solidFill>
              </a:uFill>
              <a:latin typeface="Arial"/>
            </a:endParaRPr>
          </a:p>
        </p:txBody>
      </p:sp>
      <p:sp>
        <p:nvSpPr>
          <p:cNvPr id="146" name="CustomShape 19"/>
          <p:cNvSpPr/>
          <p:nvPr/>
        </p:nvSpPr>
        <p:spPr>
          <a:xfrm flipH="1">
            <a:off x="7414920" y="1019160"/>
            <a:ext cx="437760" cy="563400"/>
          </a:xfrm>
          <a:custGeom>
            <a:avLst/>
            <a:gdLst/>
            <a:ahLst/>
            <a:rect l="l" t="t" r="r" b="b"/>
            <a:pathLst>
              <a:path w="21600" h="21600">
                <a:moveTo>
                  <a:pt x="0" y="0"/>
                </a:moveTo>
                <a:lnTo>
                  <a:pt x="21600" y="21600"/>
                </a:lnTo>
              </a:path>
            </a:pathLst>
          </a:custGeom>
          <a:noFill/>
          <a:ln>
            <a:round/>
            <a:tailEnd len="med" type="arrow" w="med"/>
          </a:ln>
          <a:effectLst>
            <a:outerShdw blurRad="40000" dir="5400000" dist="2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147" name="CustomShape 20"/>
          <p:cNvSpPr/>
          <p:nvPr/>
        </p:nvSpPr>
        <p:spPr>
          <a:xfrm>
            <a:off x="7854480" y="481680"/>
            <a:ext cx="1288440" cy="834480"/>
          </a:xfrm>
          <a:prstGeom prst="roundRect">
            <a:avLst>
              <a:gd name="adj" fmla="val 16667"/>
            </a:avLst>
          </a:prstGeom>
          <a:solidFill>
            <a:srgbClr val="ff0000">
              <a:alpha val="6000"/>
            </a:srgbClr>
          </a:solidFill>
          <a:ln>
            <a:solidFill>
              <a:srgbClr val="4a7ebb"/>
            </a:solidFill>
            <a:round/>
          </a:ln>
          <a:effectLst>
            <a:outerShdw blurRad="40000" dir="5400000" dist="2300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5000" bIns="45000" anchor="ctr"/>
          <a:p>
            <a:pPr algn="ctr">
              <a:lnSpc>
                <a:spcPct val="100000"/>
              </a:lnSpc>
            </a:pPr>
            <a:r>
              <a:rPr b="0" lang="fr-FR" sz="1800" spc="-1" strike="noStrike">
                <a:solidFill>
                  <a:srgbClr val="000000"/>
                </a:solidFill>
                <a:uFill>
                  <a:solidFill>
                    <a:srgbClr val="ffffff"/>
                  </a:solidFill>
                </a:uFill>
                <a:latin typeface="Calibri"/>
                <a:ea typeface="DejaVu Sans"/>
              </a:rPr>
              <a:t>Choix de langue</a:t>
            </a:r>
            <a:endParaRPr b="0" lang="fr-FR" sz="1800" spc="-1" strike="noStrike">
              <a:solidFill>
                <a:srgbClr val="000000"/>
              </a:solidFill>
              <a:uFill>
                <a:solidFill>
                  <a:srgbClr val="ffffff"/>
                </a:solidFill>
              </a:uFill>
              <a:latin typeface="Arial"/>
            </a:endParaRPr>
          </a:p>
        </p:txBody>
      </p:sp>
    </p:spTree>
  </p:cSld>
  <p:timing>
    <p:tnLst>
      <p:par>
        <p:cTn id="17" dur="indefinite" restart="never" nodeType="tmRoot">
          <p:childTnLst>
            <p:seq>
              <p:cTn id="18" nodeType="mainSeq"/>
              <p:prevCondLst>
                <p:cond delay="0" evt="onPrev">
                  <p:tgtEl>
                    <p:sldTgt/>
                  </p:tgtEl>
                </p:cond>
              </p:prevCondLst>
              <p:nextCondLst>
                <p:cond delay="0"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722</TotalTime>
  <Application>LibreOffice/5.2.0.4$Windows_X86_64 LibreOffice_project/066b007f5ebcc236395c7d282ba488bca6720265</Application>
  <Words>371</Words>
  <Paragraphs>137</Paragraphs>
  <Company>hodroge</Company>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2018-11-10T22:11:59Z</dcterms:created>
  <dc:creator>ahmed hodroge</dc:creator>
  <dc:description/>
  <dc:language>fr-FR</dc:language>
  <cp:lastModifiedBy/>
  <dcterms:modified xsi:type="dcterms:W3CDTF">2018-11-11T17:10:04Z</dcterms:modified>
  <cp:revision>31</cp:revision>
  <dc:subject/>
  <dc:title>Présentation PowerPoint</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14.0000</vt:lpwstr>
  </property>
  <property fmtid="{D5CDD505-2E9C-101B-9397-08002B2CF9AE}" pid="3" name="Company">
    <vt:lpwstr>hodroge</vt:lpwstr>
  </property>
  <property fmtid="{D5CDD505-2E9C-101B-9397-08002B2CF9AE}" pid="4" name="HiddenSlides">
    <vt:i4>0</vt:i4>
  </property>
  <property fmtid="{D5CDD505-2E9C-101B-9397-08002B2CF9AE}" pid="5" name="HyperlinksChanged">
    <vt:bool>0</vt:bool>
  </property>
  <property fmtid="{D5CDD505-2E9C-101B-9397-08002B2CF9AE}" pid="6" name="LinksUpToDate">
    <vt:bool>0</vt:bool>
  </property>
  <property fmtid="{D5CDD505-2E9C-101B-9397-08002B2CF9AE}" pid="7" name="MMClips">
    <vt:i4>0</vt:i4>
  </property>
  <property fmtid="{D5CDD505-2E9C-101B-9397-08002B2CF9AE}" pid="8" name="Notes">
    <vt:i4>0</vt:i4>
  </property>
  <property fmtid="{D5CDD505-2E9C-101B-9397-08002B2CF9AE}" pid="9" name="PresentationFormat">
    <vt:lpwstr>Présentation à l'écran (4:3)</vt:lpwstr>
  </property>
  <property fmtid="{D5CDD505-2E9C-101B-9397-08002B2CF9AE}" pid="10" name="ScaleCrop">
    <vt:bool>0</vt:bool>
  </property>
  <property fmtid="{D5CDD505-2E9C-101B-9397-08002B2CF9AE}" pid="11" name="ShareDoc">
    <vt:bool>0</vt:bool>
  </property>
  <property fmtid="{D5CDD505-2E9C-101B-9397-08002B2CF9AE}" pid="12" name="Slides">
    <vt:i4>17</vt:i4>
  </property>
</Properties>
</file>